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6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58" r:id="rId3"/>
    <p:sldId id="316" r:id="rId4"/>
    <p:sldId id="317" r:id="rId5"/>
    <p:sldId id="336" r:id="rId6"/>
    <p:sldId id="324" r:id="rId7"/>
    <p:sldId id="333" r:id="rId8"/>
    <p:sldId id="319" r:id="rId9"/>
    <p:sldId id="322" r:id="rId10"/>
    <p:sldId id="323" r:id="rId11"/>
    <p:sldId id="334" r:id="rId12"/>
    <p:sldId id="335" r:id="rId13"/>
    <p:sldId id="276" r:id="rId14"/>
    <p:sldId id="321" r:id="rId15"/>
    <p:sldId id="285" r:id="rId16"/>
  </p:sldIdLst>
  <p:sldSz cx="9144000" cy="6858000" type="screen4x3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hần Mặc định" id="{5F41C0C0-D425-4B3C-A962-B1B08FCB5F4A}">
          <p14:sldIdLst>
            <p14:sldId id="256"/>
            <p14:sldId id="258"/>
            <p14:sldId id="316"/>
            <p14:sldId id="317"/>
            <p14:sldId id="336"/>
            <p14:sldId id="324"/>
            <p14:sldId id="333"/>
            <p14:sldId id="319"/>
            <p14:sldId id="322"/>
            <p14:sldId id="323"/>
            <p14:sldId id="334"/>
            <p14:sldId id="335"/>
            <p14:sldId id="276"/>
            <p14:sldId id="321"/>
            <p14:sldId id="285"/>
          </p14:sldIdLst>
        </p14:section>
        <p14:section name="Phần Chưa có tên" id="{81BBB049-1310-4DFE-BC97-28883E2B25A8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in fox" initials="rf" lastIdx="1" clrIdx="0">
    <p:extLst>
      <p:ext uri="{19B8F6BF-5375-455C-9EA6-DF929625EA0E}">
        <p15:presenceInfo xmlns:p15="http://schemas.microsoft.com/office/powerpoint/2012/main" userId="0092461382f2645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B3DF"/>
    <a:srgbClr val="80F0C3"/>
    <a:srgbClr val="66FFCC"/>
    <a:srgbClr val="69E587"/>
    <a:srgbClr val="FFFF99"/>
    <a:srgbClr val="53A2D7"/>
    <a:srgbClr val="00FF99"/>
    <a:srgbClr val="3FA986"/>
    <a:srgbClr val="66FF66"/>
    <a:srgbClr val="94B8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47" autoAdjust="0"/>
    <p:restoredTop sz="80866" autoAdjust="0"/>
  </p:normalViewPr>
  <p:slideViewPr>
    <p:cSldViewPr>
      <p:cViewPr varScale="1">
        <p:scale>
          <a:sx n="79" d="100"/>
          <a:sy n="79" d="100"/>
        </p:scale>
        <p:origin x="966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19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447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EC1F84-4981-4056-A12F-BF23ECC9D1D8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vi-VN"/>
        </a:p>
      </dgm:t>
    </dgm:pt>
    <dgm:pt modelId="{9D955622-7625-49BE-B308-6C2F184160F0}">
      <dgm:prSet phldrT="[Văn bản]" custT="1"/>
      <dgm:spPr/>
      <dgm:t>
        <a:bodyPr/>
        <a:lstStyle/>
        <a:p>
          <a:pPr algn="ctr"/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   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Tìm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hiểu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PHP, Laravel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để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xây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dựng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một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website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ôn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thi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trắc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nghiệm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.</a:t>
          </a:r>
          <a:endParaRPr lang="vi-VN" sz="2400" b="0" i="0" dirty="0">
            <a:solidFill>
              <a:srgbClr val="002060"/>
            </a:solidFill>
            <a:latin typeface="Arial" panose="020B0604020202020204" pitchFamily="34" charset="0"/>
            <a:ea typeface="Tahoma"/>
            <a:cs typeface="Arial" panose="020B0604020202020204" pitchFamily="34" charset="0"/>
          </a:endParaRPr>
        </a:p>
      </dgm:t>
    </dgm:pt>
    <dgm:pt modelId="{08A7CDFF-C13D-4A84-99BF-D1101D5B1FA4}" type="sibTrans" cxnId="{B0D34DFB-39C2-4EA3-AA5F-128D0C442335}">
      <dgm:prSet/>
      <dgm:spPr/>
      <dgm:t>
        <a:bodyPr/>
        <a:lstStyle/>
        <a:p>
          <a:endParaRPr lang="vi-VN"/>
        </a:p>
      </dgm:t>
    </dgm:pt>
    <dgm:pt modelId="{7DC5155F-D16F-432A-8B77-F7C3A3738710}" type="parTrans" cxnId="{B0D34DFB-39C2-4EA3-AA5F-128D0C442335}">
      <dgm:prSet/>
      <dgm:spPr/>
      <dgm:t>
        <a:bodyPr/>
        <a:lstStyle/>
        <a:p>
          <a:endParaRPr lang="vi-VN"/>
        </a:p>
      </dgm:t>
    </dgm:pt>
    <dgm:pt modelId="{C90EE6B0-3C76-41D4-81B0-91744CE49AC0}">
      <dgm:prSet phldrT="[Văn bản]" custT="1"/>
      <dgm:spPr/>
      <dgm:t>
        <a:bodyPr/>
        <a:lstStyle/>
        <a:p>
          <a:pPr algn="ctr"/>
          <a:r>
            <a:rPr lang="vi-VN" sz="2400" b="0" i="0" dirty="0">
              <a:solidFill>
                <a:srgbClr val="002060"/>
              </a:solidFill>
            </a:rPr>
            <a:t>Giúp các em học sinh có một trang web ôn tập lại kiến thức.</a:t>
          </a:r>
          <a:endParaRPr lang="vi-VN" sz="2400" dirty="0">
            <a:solidFill>
              <a:srgbClr val="002060"/>
            </a:solidFill>
            <a:latin typeface="Tahoma"/>
            <a:ea typeface="Tahoma"/>
            <a:cs typeface="Tahoma"/>
          </a:endParaRPr>
        </a:p>
      </dgm:t>
    </dgm:pt>
    <dgm:pt modelId="{7C5C6E86-4025-4C46-B4CE-2022B45F28B5}" type="parTrans" cxnId="{E94261F3-0B62-4FB8-9691-6CAB27C26DFD}">
      <dgm:prSet/>
      <dgm:spPr/>
      <dgm:t>
        <a:bodyPr/>
        <a:lstStyle/>
        <a:p>
          <a:endParaRPr lang="vi-VN"/>
        </a:p>
      </dgm:t>
    </dgm:pt>
    <dgm:pt modelId="{9E2FC39F-6B4E-4786-89AE-3C39E0F1E811}" type="sibTrans" cxnId="{E94261F3-0B62-4FB8-9691-6CAB27C26DFD}">
      <dgm:prSet/>
      <dgm:spPr/>
      <dgm:t>
        <a:bodyPr/>
        <a:lstStyle/>
        <a:p>
          <a:endParaRPr lang="vi-VN"/>
        </a:p>
      </dgm:t>
    </dgm:pt>
    <dgm:pt modelId="{E3739620-38F4-4E79-913C-FAEE8660623C}">
      <dgm:prSet phldrT="[Văn bản]" custT="1"/>
      <dgm:spPr/>
      <dgm:t>
        <a:bodyPr/>
        <a:lstStyle/>
        <a:p>
          <a:pPr algn="ctr"/>
          <a:r>
            <a:rPr lang="vi-VN" sz="2400" dirty="0">
              <a:solidFill>
                <a:srgbClr val="002060"/>
              </a:solidFill>
              <a:latin typeface="Tahoma"/>
              <a:ea typeface="Tahoma"/>
              <a:cs typeface="Tahoma"/>
            </a:rPr>
            <a:t>Giúp giáo viên dễ dàng tạo đề thi và quản lý kết quả thi nhờ hệ thống chấm điểm tự động.</a:t>
          </a:r>
        </a:p>
      </dgm:t>
    </dgm:pt>
    <dgm:pt modelId="{DEF380C7-A86C-40A7-8278-76AB0D3629C9}" type="parTrans" cxnId="{F4C72DFE-99C7-440F-81D8-B86E8F36C59D}">
      <dgm:prSet/>
      <dgm:spPr/>
      <dgm:t>
        <a:bodyPr/>
        <a:lstStyle/>
        <a:p>
          <a:endParaRPr lang="vi-VN"/>
        </a:p>
      </dgm:t>
    </dgm:pt>
    <dgm:pt modelId="{8CB27544-7EAC-45BD-9BFF-3865E73F89A6}" type="sibTrans" cxnId="{F4C72DFE-99C7-440F-81D8-B86E8F36C59D}">
      <dgm:prSet/>
      <dgm:spPr/>
      <dgm:t>
        <a:bodyPr/>
        <a:lstStyle/>
        <a:p>
          <a:endParaRPr lang="vi-VN"/>
        </a:p>
      </dgm:t>
    </dgm:pt>
    <dgm:pt modelId="{1BF15CE8-F6B5-49BE-9A52-238C4FC65D6F}" type="pres">
      <dgm:prSet presAssocID="{FEEC1F84-4981-4056-A12F-BF23ECC9D1D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AEFAF536-F65D-4F49-87F6-54D343338026}" type="pres">
      <dgm:prSet presAssocID="{FEEC1F84-4981-4056-A12F-BF23ECC9D1D8}" presName="Name1" presStyleCnt="0"/>
      <dgm:spPr/>
    </dgm:pt>
    <dgm:pt modelId="{3F1F3FC2-962A-4683-A6B8-09C8D1EA9CB5}" type="pres">
      <dgm:prSet presAssocID="{FEEC1F84-4981-4056-A12F-BF23ECC9D1D8}" presName="cycle" presStyleCnt="0"/>
      <dgm:spPr/>
    </dgm:pt>
    <dgm:pt modelId="{4C1F0FF9-BFF2-43EC-90D7-56C660189F35}" type="pres">
      <dgm:prSet presAssocID="{FEEC1F84-4981-4056-A12F-BF23ECC9D1D8}" presName="srcNode" presStyleLbl="node1" presStyleIdx="0" presStyleCnt="3"/>
      <dgm:spPr/>
    </dgm:pt>
    <dgm:pt modelId="{0855FB5C-549B-4549-B5B6-83A46C791A01}" type="pres">
      <dgm:prSet presAssocID="{FEEC1F84-4981-4056-A12F-BF23ECC9D1D8}" presName="conn" presStyleLbl="parChTrans1D2" presStyleIdx="0" presStyleCnt="1" custLinFactNeighborX="981" custLinFactNeighborY="-673"/>
      <dgm:spPr/>
      <dgm:t>
        <a:bodyPr/>
        <a:lstStyle/>
        <a:p>
          <a:endParaRPr lang="en-US"/>
        </a:p>
      </dgm:t>
    </dgm:pt>
    <dgm:pt modelId="{46BC7690-DCC9-4309-B9E9-5F4A434ED0E4}" type="pres">
      <dgm:prSet presAssocID="{FEEC1F84-4981-4056-A12F-BF23ECC9D1D8}" presName="extraNode" presStyleLbl="node1" presStyleIdx="0" presStyleCnt="3"/>
      <dgm:spPr/>
    </dgm:pt>
    <dgm:pt modelId="{62A7A4BD-D0A8-43C2-8DD5-AF84EADE8059}" type="pres">
      <dgm:prSet presAssocID="{FEEC1F84-4981-4056-A12F-BF23ECC9D1D8}" presName="dstNode" presStyleLbl="node1" presStyleIdx="0" presStyleCnt="3"/>
      <dgm:spPr/>
    </dgm:pt>
    <dgm:pt modelId="{E434D43A-AE90-41F4-93BD-427DEBA41478}" type="pres">
      <dgm:prSet presAssocID="{9D955622-7625-49BE-B308-6C2F184160F0}" presName="text_1" presStyleLbl="node1" presStyleIdx="0" presStyleCnt="3" custAng="0" custScaleX="100540" custScaleY="118813" custLinFactNeighborX="-2653" custLinFactNeighborY="-1765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BB32A3-9925-4DA4-830F-756A06085FE8}" type="pres">
      <dgm:prSet presAssocID="{9D955622-7625-49BE-B308-6C2F184160F0}" presName="accent_1" presStyleCnt="0"/>
      <dgm:spPr/>
    </dgm:pt>
    <dgm:pt modelId="{102FB43B-6E09-4FAB-84A7-51830A07C870}" type="pres">
      <dgm:prSet presAssocID="{9D955622-7625-49BE-B308-6C2F184160F0}" presName="accentRepeatNode" presStyleLbl="solidFgAcc1" presStyleIdx="0" presStyleCnt="3" custLinFactNeighborX="-6319" custLinFactNeighborY="-17767"/>
      <dgm:spPr/>
    </dgm:pt>
    <dgm:pt modelId="{B0197763-D179-49FC-953C-0E7BAB13C2EA}" type="pres">
      <dgm:prSet presAssocID="{C90EE6B0-3C76-41D4-81B0-91744CE49AC0}" presName="text_2" presStyleLbl="node1" presStyleIdx="1" presStyleCnt="3" custAng="0" custScaleX="104031" custScaleY="121417" custLinFactNeighborX="-4556" custLinFactNeighborY="-4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572464-DD4A-4FC7-8C9E-E4DB0AD4DFA9}" type="pres">
      <dgm:prSet presAssocID="{C90EE6B0-3C76-41D4-81B0-91744CE49AC0}" presName="accent_2" presStyleCnt="0"/>
      <dgm:spPr/>
    </dgm:pt>
    <dgm:pt modelId="{5E773D53-16EA-45C8-9EAD-4768F2457D1D}" type="pres">
      <dgm:prSet presAssocID="{C90EE6B0-3C76-41D4-81B0-91744CE49AC0}" presName="accentRepeatNode" presStyleLbl="solidFgAcc1" presStyleIdx="1" presStyleCnt="3" custLinFactNeighborX="-39612" custLinFactNeighborY="2104"/>
      <dgm:spPr/>
    </dgm:pt>
    <dgm:pt modelId="{8CA2D3D9-6D75-4EA5-84B2-C879631D3AA8}" type="pres">
      <dgm:prSet presAssocID="{E3739620-38F4-4E79-913C-FAEE8660623C}" presName="text_3" presStyleLbl="node1" presStyleIdx="2" presStyleCnt="3" custAng="0" custScaleX="100271" custScaleY="125005" custLinFactNeighborX="-2475" custLinFactNeighborY="191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7ADD4A-B607-4E96-B564-DC11AFD1852A}" type="pres">
      <dgm:prSet presAssocID="{E3739620-38F4-4E79-913C-FAEE8660623C}" presName="accent_3" presStyleCnt="0"/>
      <dgm:spPr/>
    </dgm:pt>
    <dgm:pt modelId="{77995262-7547-4B24-B2C1-FF78313859DB}" type="pres">
      <dgm:prSet presAssocID="{E3739620-38F4-4E79-913C-FAEE8660623C}" presName="accentRepeatNode" presStyleLbl="solidFgAcc1" presStyleIdx="2" presStyleCnt="3" custLinFactNeighborX="-203" custLinFactNeighborY="13489"/>
      <dgm:spPr/>
    </dgm:pt>
  </dgm:ptLst>
  <dgm:cxnLst>
    <dgm:cxn modelId="{B0D34DFB-39C2-4EA3-AA5F-128D0C442335}" srcId="{FEEC1F84-4981-4056-A12F-BF23ECC9D1D8}" destId="{9D955622-7625-49BE-B308-6C2F184160F0}" srcOrd="0" destOrd="0" parTransId="{7DC5155F-D16F-432A-8B77-F7C3A3738710}" sibTransId="{08A7CDFF-C13D-4A84-99BF-D1101D5B1FA4}"/>
    <dgm:cxn modelId="{35F4A05F-9774-4F13-BEE2-EAB1ED5DD4CC}" type="presOf" srcId="{08A7CDFF-C13D-4A84-99BF-D1101D5B1FA4}" destId="{0855FB5C-549B-4549-B5B6-83A46C791A01}" srcOrd="0" destOrd="0" presId="urn:microsoft.com/office/officeart/2008/layout/VerticalCurvedList"/>
    <dgm:cxn modelId="{569FBB17-8450-4A60-8B3A-4EB46EE21B9C}" type="presOf" srcId="{C90EE6B0-3C76-41D4-81B0-91744CE49AC0}" destId="{B0197763-D179-49FC-953C-0E7BAB13C2EA}" srcOrd="0" destOrd="0" presId="urn:microsoft.com/office/officeart/2008/layout/VerticalCurvedList"/>
    <dgm:cxn modelId="{C1384F58-1E5E-4738-9539-B8DE86722CF3}" type="presOf" srcId="{E3739620-38F4-4E79-913C-FAEE8660623C}" destId="{8CA2D3D9-6D75-4EA5-84B2-C879631D3AA8}" srcOrd="0" destOrd="0" presId="urn:microsoft.com/office/officeart/2008/layout/VerticalCurvedList"/>
    <dgm:cxn modelId="{2EB5D7EB-FE33-41D9-A9E7-FF1BB7D67054}" type="presOf" srcId="{FEEC1F84-4981-4056-A12F-BF23ECC9D1D8}" destId="{1BF15CE8-F6B5-49BE-9A52-238C4FC65D6F}" srcOrd="0" destOrd="0" presId="urn:microsoft.com/office/officeart/2008/layout/VerticalCurvedList"/>
    <dgm:cxn modelId="{D9035C88-6FB4-4DFF-A25B-CE0C70D5582B}" type="presOf" srcId="{9D955622-7625-49BE-B308-6C2F184160F0}" destId="{E434D43A-AE90-41F4-93BD-427DEBA41478}" srcOrd="0" destOrd="0" presId="urn:microsoft.com/office/officeart/2008/layout/VerticalCurvedList"/>
    <dgm:cxn modelId="{E94261F3-0B62-4FB8-9691-6CAB27C26DFD}" srcId="{FEEC1F84-4981-4056-A12F-BF23ECC9D1D8}" destId="{C90EE6B0-3C76-41D4-81B0-91744CE49AC0}" srcOrd="1" destOrd="0" parTransId="{7C5C6E86-4025-4C46-B4CE-2022B45F28B5}" sibTransId="{9E2FC39F-6B4E-4786-89AE-3C39E0F1E811}"/>
    <dgm:cxn modelId="{F4C72DFE-99C7-440F-81D8-B86E8F36C59D}" srcId="{FEEC1F84-4981-4056-A12F-BF23ECC9D1D8}" destId="{E3739620-38F4-4E79-913C-FAEE8660623C}" srcOrd="2" destOrd="0" parTransId="{DEF380C7-A86C-40A7-8278-76AB0D3629C9}" sibTransId="{8CB27544-7EAC-45BD-9BFF-3865E73F89A6}"/>
    <dgm:cxn modelId="{83A34030-C2B3-44C8-98CD-839A0363865D}" type="presParOf" srcId="{1BF15CE8-F6B5-49BE-9A52-238C4FC65D6F}" destId="{AEFAF536-F65D-4F49-87F6-54D343338026}" srcOrd="0" destOrd="0" presId="urn:microsoft.com/office/officeart/2008/layout/VerticalCurvedList"/>
    <dgm:cxn modelId="{38F829DE-E7E0-4755-81D6-C0A467AE2834}" type="presParOf" srcId="{AEFAF536-F65D-4F49-87F6-54D343338026}" destId="{3F1F3FC2-962A-4683-A6B8-09C8D1EA9CB5}" srcOrd="0" destOrd="0" presId="urn:microsoft.com/office/officeart/2008/layout/VerticalCurvedList"/>
    <dgm:cxn modelId="{3381C2F2-8ADF-489E-B300-55345139E925}" type="presParOf" srcId="{3F1F3FC2-962A-4683-A6B8-09C8D1EA9CB5}" destId="{4C1F0FF9-BFF2-43EC-90D7-56C660189F35}" srcOrd="0" destOrd="0" presId="urn:microsoft.com/office/officeart/2008/layout/VerticalCurvedList"/>
    <dgm:cxn modelId="{5D32DF04-7A74-4E65-973D-971E814BD4BB}" type="presParOf" srcId="{3F1F3FC2-962A-4683-A6B8-09C8D1EA9CB5}" destId="{0855FB5C-549B-4549-B5B6-83A46C791A01}" srcOrd="1" destOrd="0" presId="urn:microsoft.com/office/officeart/2008/layout/VerticalCurvedList"/>
    <dgm:cxn modelId="{CAC6D785-EAB8-4C67-904B-27E602173B07}" type="presParOf" srcId="{3F1F3FC2-962A-4683-A6B8-09C8D1EA9CB5}" destId="{46BC7690-DCC9-4309-B9E9-5F4A434ED0E4}" srcOrd="2" destOrd="0" presId="urn:microsoft.com/office/officeart/2008/layout/VerticalCurvedList"/>
    <dgm:cxn modelId="{C9D6F05E-1EB0-4DE7-AE7E-5494818A3089}" type="presParOf" srcId="{3F1F3FC2-962A-4683-A6B8-09C8D1EA9CB5}" destId="{62A7A4BD-D0A8-43C2-8DD5-AF84EADE8059}" srcOrd="3" destOrd="0" presId="urn:microsoft.com/office/officeart/2008/layout/VerticalCurvedList"/>
    <dgm:cxn modelId="{8256C4D9-250F-4ABF-9DD4-3E8ADAF3DD8E}" type="presParOf" srcId="{AEFAF536-F65D-4F49-87F6-54D343338026}" destId="{E434D43A-AE90-41F4-93BD-427DEBA41478}" srcOrd="1" destOrd="0" presId="urn:microsoft.com/office/officeart/2008/layout/VerticalCurvedList"/>
    <dgm:cxn modelId="{B94F5F09-5022-4AC2-B161-F6A60F5CBC04}" type="presParOf" srcId="{AEFAF536-F65D-4F49-87F6-54D343338026}" destId="{D8BB32A3-9925-4DA4-830F-756A06085FE8}" srcOrd="2" destOrd="0" presId="urn:microsoft.com/office/officeart/2008/layout/VerticalCurvedList"/>
    <dgm:cxn modelId="{A1AD8FB4-76AF-4B39-B539-445670874DA5}" type="presParOf" srcId="{D8BB32A3-9925-4DA4-830F-756A06085FE8}" destId="{102FB43B-6E09-4FAB-84A7-51830A07C870}" srcOrd="0" destOrd="0" presId="urn:microsoft.com/office/officeart/2008/layout/VerticalCurvedList"/>
    <dgm:cxn modelId="{8F47862B-FEDE-4957-9C67-79EB986E0706}" type="presParOf" srcId="{AEFAF536-F65D-4F49-87F6-54D343338026}" destId="{B0197763-D179-49FC-953C-0E7BAB13C2EA}" srcOrd="3" destOrd="0" presId="urn:microsoft.com/office/officeart/2008/layout/VerticalCurvedList"/>
    <dgm:cxn modelId="{5CE02D41-5ED1-4B71-88B6-13DF5FCBF9F5}" type="presParOf" srcId="{AEFAF536-F65D-4F49-87F6-54D343338026}" destId="{82572464-DD4A-4FC7-8C9E-E4DB0AD4DFA9}" srcOrd="4" destOrd="0" presId="urn:microsoft.com/office/officeart/2008/layout/VerticalCurvedList"/>
    <dgm:cxn modelId="{67640977-23BB-40C4-B035-C7BB4D1D3B5D}" type="presParOf" srcId="{82572464-DD4A-4FC7-8C9E-E4DB0AD4DFA9}" destId="{5E773D53-16EA-45C8-9EAD-4768F2457D1D}" srcOrd="0" destOrd="0" presId="urn:microsoft.com/office/officeart/2008/layout/VerticalCurvedList"/>
    <dgm:cxn modelId="{D14BCB4F-22FD-4443-9E69-6AB1A3A1F0CA}" type="presParOf" srcId="{AEFAF536-F65D-4F49-87F6-54D343338026}" destId="{8CA2D3D9-6D75-4EA5-84B2-C879631D3AA8}" srcOrd="5" destOrd="0" presId="urn:microsoft.com/office/officeart/2008/layout/VerticalCurvedList"/>
    <dgm:cxn modelId="{D0DC1D1D-166E-48DC-821E-1148D147D0A3}" type="presParOf" srcId="{AEFAF536-F65D-4F49-87F6-54D343338026}" destId="{0F7ADD4A-B607-4E96-B564-DC11AFD1852A}" srcOrd="6" destOrd="0" presId="urn:microsoft.com/office/officeart/2008/layout/VerticalCurvedList"/>
    <dgm:cxn modelId="{0E6BAA3C-D3D9-4BE3-AFB8-60CF193B7B77}" type="presParOf" srcId="{0F7ADD4A-B607-4E96-B564-DC11AFD1852A}" destId="{77995262-7547-4B24-B2C1-FF78313859D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EC1F84-4981-4056-A12F-BF23ECC9D1D8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vi-VN"/>
        </a:p>
      </dgm:t>
    </dgm:pt>
    <dgm:pt modelId="{9D955622-7625-49BE-B308-6C2F184160F0}">
      <dgm:prSet phldrT="[Văn bản]" custT="1"/>
      <dgm:spPr/>
      <dgm:t>
        <a:bodyPr/>
        <a:lstStyle/>
        <a:p>
          <a:pPr algn="ctr"/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Kết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quả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khảo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sát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,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tài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liệu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nghiên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cứu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về</a:t>
          </a:r>
          <a:endParaRPr lang="en-US" sz="2400" b="0" i="0" dirty="0">
            <a:solidFill>
              <a:srgbClr val="002060"/>
            </a:solidFill>
            <a:latin typeface="Arial" panose="020B0604020202020204" pitchFamily="34" charset="0"/>
            <a:ea typeface="Tahoma" pitchFamily="34" charset="0"/>
            <a:cs typeface="Arial" panose="020B0604020202020204" pitchFamily="34" charset="0"/>
          </a:endParaRPr>
        </a:p>
        <a:p>
          <a:pPr algn="ctr"/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PHP,Laravel</a:t>
          </a:r>
          <a:r>
            <a:rPr lang="en-US" sz="2400" b="0" i="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. </a:t>
          </a:r>
          <a:endParaRPr lang="vi-VN" sz="2400" b="0" i="0" dirty="0">
            <a:solidFill>
              <a:srgbClr val="002060"/>
            </a:solidFill>
            <a:latin typeface="Arial" panose="020B0604020202020204" pitchFamily="34" charset="0"/>
            <a:ea typeface="Tahoma"/>
            <a:cs typeface="Arial" panose="020B0604020202020204" pitchFamily="34" charset="0"/>
          </a:endParaRPr>
        </a:p>
      </dgm:t>
    </dgm:pt>
    <dgm:pt modelId="{08A7CDFF-C13D-4A84-99BF-D1101D5B1FA4}" type="sibTrans" cxnId="{B0D34DFB-39C2-4EA3-AA5F-128D0C442335}">
      <dgm:prSet/>
      <dgm:spPr/>
      <dgm:t>
        <a:bodyPr/>
        <a:lstStyle/>
        <a:p>
          <a:endParaRPr lang="vi-VN"/>
        </a:p>
      </dgm:t>
    </dgm:pt>
    <dgm:pt modelId="{7DC5155F-D16F-432A-8B77-F7C3A3738710}" type="parTrans" cxnId="{B0D34DFB-39C2-4EA3-AA5F-128D0C442335}">
      <dgm:prSet/>
      <dgm:spPr/>
      <dgm:t>
        <a:bodyPr/>
        <a:lstStyle/>
        <a:p>
          <a:endParaRPr lang="vi-VN"/>
        </a:p>
      </dgm:t>
    </dgm:pt>
    <dgm:pt modelId="{C90EE6B0-3C76-41D4-81B0-91744CE49AC0}">
      <dgm:prSet phldrT="[Văn bản]" custT="1"/>
      <dgm:spPr/>
      <dgm:t>
        <a:bodyPr/>
        <a:lstStyle/>
        <a:p>
          <a:pPr algn="ctr"/>
          <a:r>
            <a:rPr lang="vi-VN" sz="2400" b="0" i="0" dirty="0">
              <a:solidFill>
                <a:srgbClr val="002060"/>
              </a:solidFill>
            </a:rPr>
            <a:t>Phân tích thiết kế hệ thống của website. </a:t>
          </a:r>
          <a:endParaRPr lang="vi-VN" sz="2400" dirty="0">
            <a:solidFill>
              <a:srgbClr val="002060"/>
            </a:solidFill>
            <a:latin typeface="Tahoma"/>
            <a:ea typeface="Tahoma"/>
            <a:cs typeface="Tahoma"/>
          </a:endParaRPr>
        </a:p>
      </dgm:t>
    </dgm:pt>
    <dgm:pt modelId="{7C5C6E86-4025-4C46-B4CE-2022B45F28B5}" type="parTrans" cxnId="{E94261F3-0B62-4FB8-9691-6CAB27C26DFD}">
      <dgm:prSet/>
      <dgm:spPr/>
      <dgm:t>
        <a:bodyPr/>
        <a:lstStyle/>
        <a:p>
          <a:endParaRPr lang="vi-VN"/>
        </a:p>
      </dgm:t>
    </dgm:pt>
    <dgm:pt modelId="{9E2FC39F-6B4E-4786-89AE-3C39E0F1E811}" type="sibTrans" cxnId="{E94261F3-0B62-4FB8-9691-6CAB27C26DFD}">
      <dgm:prSet/>
      <dgm:spPr/>
      <dgm:t>
        <a:bodyPr/>
        <a:lstStyle/>
        <a:p>
          <a:endParaRPr lang="vi-VN"/>
        </a:p>
      </dgm:t>
    </dgm:pt>
    <dgm:pt modelId="{E3739620-38F4-4E79-913C-FAEE8660623C}">
      <dgm:prSet phldrT="[Văn bản]" custT="1"/>
      <dgm:spPr/>
      <dgm:t>
        <a:bodyPr/>
        <a:lstStyle/>
        <a:p>
          <a:pPr algn="ctr"/>
          <a:r>
            <a:rPr lang="vi-VN" sz="2400" dirty="0">
              <a:solidFill>
                <a:srgbClr val="002060"/>
              </a:solidFill>
              <a:latin typeface="Tahoma"/>
              <a:ea typeface="Tahoma"/>
              <a:cs typeface="Tahoma"/>
            </a:rPr>
            <a:t>Xây dựng chương trình ứng dụng, cài đặt chương trình và phát triển trên môi trường Web.</a:t>
          </a:r>
        </a:p>
      </dgm:t>
    </dgm:pt>
    <dgm:pt modelId="{DEF380C7-A86C-40A7-8278-76AB0D3629C9}" type="parTrans" cxnId="{F4C72DFE-99C7-440F-81D8-B86E8F36C59D}">
      <dgm:prSet/>
      <dgm:spPr/>
      <dgm:t>
        <a:bodyPr/>
        <a:lstStyle/>
        <a:p>
          <a:endParaRPr lang="vi-VN"/>
        </a:p>
      </dgm:t>
    </dgm:pt>
    <dgm:pt modelId="{8CB27544-7EAC-45BD-9BFF-3865E73F89A6}" type="sibTrans" cxnId="{F4C72DFE-99C7-440F-81D8-B86E8F36C59D}">
      <dgm:prSet/>
      <dgm:spPr/>
      <dgm:t>
        <a:bodyPr/>
        <a:lstStyle/>
        <a:p>
          <a:endParaRPr lang="vi-VN"/>
        </a:p>
      </dgm:t>
    </dgm:pt>
    <dgm:pt modelId="{1BF15CE8-F6B5-49BE-9A52-238C4FC65D6F}" type="pres">
      <dgm:prSet presAssocID="{FEEC1F84-4981-4056-A12F-BF23ECC9D1D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AEFAF536-F65D-4F49-87F6-54D343338026}" type="pres">
      <dgm:prSet presAssocID="{FEEC1F84-4981-4056-A12F-BF23ECC9D1D8}" presName="Name1" presStyleCnt="0"/>
      <dgm:spPr/>
    </dgm:pt>
    <dgm:pt modelId="{3F1F3FC2-962A-4683-A6B8-09C8D1EA9CB5}" type="pres">
      <dgm:prSet presAssocID="{FEEC1F84-4981-4056-A12F-BF23ECC9D1D8}" presName="cycle" presStyleCnt="0"/>
      <dgm:spPr/>
    </dgm:pt>
    <dgm:pt modelId="{4C1F0FF9-BFF2-43EC-90D7-56C660189F35}" type="pres">
      <dgm:prSet presAssocID="{FEEC1F84-4981-4056-A12F-BF23ECC9D1D8}" presName="srcNode" presStyleLbl="node1" presStyleIdx="0" presStyleCnt="3"/>
      <dgm:spPr/>
    </dgm:pt>
    <dgm:pt modelId="{0855FB5C-549B-4549-B5B6-83A46C791A01}" type="pres">
      <dgm:prSet presAssocID="{FEEC1F84-4981-4056-A12F-BF23ECC9D1D8}" presName="conn" presStyleLbl="parChTrans1D2" presStyleIdx="0" presStyleCnt="1" custLinFactNeighborX="981" custLinFactNeighborY="-673"/>
      <dgm:spPr/>
      <dgm:t>
        <a:bodyPr/>
        <a:lstStyle/>
        <a:p>
          <a:endParaRPr lang="en-US"/>
        </a:p>
      </dgm:t>
    </dgm:pt>
    <dgm:pt modelId="{46BC7690-DCC9-4309-B9E9-5F4A434ED0E4}" type="pres">
      <dgm:prSet presAssocID="{FEEC1F84-4981-4056-A12F-BF23ECC9D1D8}" presName="extraNode" presStyleLbl="node1" presStyleIdx="0" presStyleCnt="3"/>
      <dgm:spPr/>
    </dgm:pt>
    <dgm:pt modelId="{62A7A4BD-D0A8-43C2-8DD5-AF84EADE8059}" type="pres">
      <dgm:prSet presAssocID="{FEEC1F84-4981-4056-A12F-BF23ECC9D1D8}" presName="dstNode" presStyleLbl="node1" presStyleIdx="0" presStyleCnt="3"/>
      <dgm:spPr/>
    </dgm:pt>
    <dgm:pt modelId="{E434D43A-AE90-41F4-93BD-427DEBA41478}" type="pres">
      <dgm:prSet presAssocID="{9D955622-7625-49BE-B308-6C2F184160F0}" presName="text_1" presStyleLbl="node1" presStyleIdx="0" presStyleCnt="3" custAng="0" custScaleX="100540" custScaleY="118813" custLinFactNeighborX="-2653" custLinFactNeighborY="-1765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BB32A3-9925-4DA4-830F-756A06085FE8}" type="pres">
      <dgm:prSet presAssocID="{9D955622-7625-49BE-B308-6C2F184160F0}" presName="accent_1" presStyleCnt="0"/>
      <dgm:spPr/>
    </dgm:pt>
    <dgm:pt modelId="{102FB43B-6E09-4FAB-84A7-51830A07C870}" type="pres">
      <dgm:prSet presAssocID="{9D955622-7625-49BE-B308-6C2F184160F0}" presName="accentRepeatNode" presStyleLbl="solidFgAcc1" presStyleIdx="0" presStyleCnt="3" custLinFactNeighborX="-6319" custLinFactNeighborY="-17767"/>
      <dgm:spPr/>
    </dgm:pt>
    <dgm:pt modelId="{B0197763-D179-49FC-953C-0E7BAB13C2EA}" type="pres">
      <dgm:prSet presAssocID="{C90EE6B0-3C76-41D4-81B0-91744CE49AC0}" presName="text_2" presStyleLbl="node1" presStyleIdx="1" presStyleCnt="3" custAng="0" custScaleX="104031" custScaleY="121417" custLinFactNeighborX="-4556" custLinFactNeighborY="-43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572464-DD4A-4FC7-8C9E-E4DB0AD4DFA9}" type="pres">
      <dgm:prSet presAssocID="{C90EE6B0-3C76-41D4-81B0-91744CE49AC0}" presName="accent_2" presStyleCnt="0"/>
      <dgm:spPr/>
    </dgm:pt>
    <dgm:pt modelId="{5E773D53-16EA-45C8-9EAD-4768F2457D1D}" type="pres">
      <dgm:prSet presAssocID="{C90EE6B0-3C76-41D4-81B0-91744CE49AC0}" presName="accentRepeatNode" presStyleLbl="solidFgAcc1" presStyleIdx="1" presStyleCnt="3" custLinFactNeighborX="-39612" custLinFactNeighborY="2104"/>
      <dgm:spPr/>
    </dgm:pt>
    <dgm:pt modelId="{8CA2D3D9-6D75-4EA5-84B2-C879631D3AA8}" type="pres">
      <dgm:prSet presAssocID="{E3739620-38F4-4E79-913C-FAEE8660623C}" presName="text_3" presStyleLbl="node1" presStyleIdx="2" presStyleCnt="3" custAng="0" custScaleX="100271" custScaleY="125005" custLinFactNeighborX="-2475" custLinFactNeighborY="191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7ADD4A-B607-4E96-B564-DC11AFD1852A}" type="pres">
      <dgm:prSet presAssocID="{E3739620-38F4-4E79-913C-FAEE8660623C}" presName="accent_3" presStyleCnt="0"/>
      <dgm:spPr/>
    </dgm:pt>
    <dgm:pt modelId="{77995262-7547-4B24-B2C1-FF78313859DB}" type="pres">
      <dgm:prSet presAssocID="{E3739620-38F4-4E79-913C-FAEE8660623C}" presName="accentRepeatNode" presStyleLbl="solidFgAcc1" presStyleIdx="2" presStyleCnt="3" custLinFactNeighborX="-203" custLinFactNeighborY="13489"/>
      <dgm:spPr/>
    </dgm:pt>
  </dgm:ptLst>
  <dgm:cxnLst>
    <dgm:cxn modelId="{B0D34DFB-39C2-4EA3-AA5F-128D0C442335}" srcId="{FEEC1F84-4981-4056-A12F-BF23ECC9D1D8}" destId="{9D955622-7625-49BE-B308-6C2F184160F0}" srcOrd="0" destOrd="0" parTransId="{7DC5155F-D16F-432A-8B77-F7C3A3738710}" sibTransId="{08A7CDFF-C13D-4A84-99BF-D1101D5B1FA4}"/>
    <dgm:cxn modelId="{35F4A05F-9774-4F13-BEE2-EAB1ED5DD4CC}" type="presOf" srcId="{08A7CDFF-C13D-4A84-99BF-D1101D5B1FA4}" destId="{0855FB5C-549B-4549-B5B6-83A46C791A01}" srcOrd="0" destOrd="0" presId="urn:microsoft.com/office/officeart/2008/layout/VerticalCurvedList"/>
    <dgm:cxn modelId="{569FBB17-8450-4A60-8B3A-4EB46EE21B9C}" type="presOf" srcId="{C90EE6B0-3C76-41D4-81B0-91744CE49AC0}" destId="{B0197763-D179-49FC-953C-0E7BAB13C2EA}" srcOrd="0" destOrd="0" presId="urn:microsoft.com/office/officeart/2008/layout/VerticalCurvedList"/>
    <dgm:cxn modelId="{C1384F58-1E5E-4738-9539-B8DE86722CF3}" type="presOf" srcId="{E3739620-38F4-4E79-913C-FAEE8660623C}" destId="{8CA2D3D9-6D75-4EA5-84B2-C879631D3AA8}" srcOrd="0" destOrd="0" presId="urn:microsoft.com/office/officeart/2008/layout/VerticalCurvedList"/>
    <dgm:cxn modelId="{2EB5D7EB-FE33-41D9-A9E7-FF1BB7D67054}" type="presOf" srcId="{FEEC1F84-4981-4056-A12F-BF23ECC9D1D8}" destId="{1BF15CE8-F6B5-49BE-9A52-238C4FC65D6F}" srcOrd="0" destOrd="0" presId="urn:microsoft.com/office/officeart/2008/layout/VerticalCurvedList"/>
    <dgm:cxn modelId="{D9035C88-6FB4-4DFF-A25B-CE0C70D5582B}" type="presOf" srcId="{9D955622-7625-49BE-B308-6C2F184160F0}" destId="{E434D43A-AE90-41F4-93BD-427DEBA41478}" srcOrd="0" destOrd="0" presId="urn:microsoft.com/office/officeart/2008/layout/VerticalCurvedList"/>
    <dgm:cxn modelId="{E94261F3-0B62-4FB8-9691-6CAB27C26DFD}" srcId="{FEEC1F84-4981-4056-A12F-BF23ECC9D1D8}" destId="{C90EE6B0-3C76-41D4-81B0-91744CE49AC0}" srcOrd="1" destOrd="0" parTransId="{7C5C6E86-4025-4C46-B4CE-2022B45F28B5}" sibTransId="{9E2FC39F-6B4E-4786-89AE-3C39E0F1E811}"/>
    <dgm:cxn modelId="{F4C72DFE-99C7-440F-81D8-B86E8F36C59D}" srcId="{FEEC1F84-4981-4056-A12F-BF23ECC9D1D8}" destId="{E3739620-38F4-4E79-913C-FAEE8660623C}" srcOrd="2" destOrd="0" parTransId="{DEF380C7-A86C-40A7-8278-76AB0D3629C9}" sibTransId="{8CB27544-7EAC-45BD-9BFF-3865E73F89A6}"/>
    <dgm:cxn modelId="{83A34030-C2B3-44C8-98CD-839A0363865D}" type="presParOf" srcId="{1BF15CE8-F6B5-49BE-9A52-238C4FC65D6F}" destId="{AEFAF536-F65D-4F49-87F6-54D343338026}" srcOrd="0" destOrd="0" presId="urn:microsoft.com/office/officeart/2008/layout/VerticalCurvedList"/>
    <dgm:cxn modelId="{38F829DE-E7E0-4755-81D6-C0A467AE2834}" type="presParOf" srcId="{AEFAF536-F65D-4F49-87F6-54D343338026}" destId="{3F1F3FC2-962A-4683-A6B8-09C8D1EA9CB5}" srcOrd="0" destOrd="0" presId="urn:microsoft.com/office/officeart/2008/layout/VerticalCurvedList"/>
    <dgm:cxn modelId="{3381C2F2-8ADF-489E-B300-55345139E925}" type="presParOf" srcId="{3F1F3FC2-962A-4683-A6B8-09C8D1EA9CB5}" destId="{4C1F0FF9-BFF2-43EC-90D7-56C660189F35}" srcOrd="0" destOrd="0" presId="urn:microsoft.com/office/officeart/2008/layout/VerticalCurvedList"/>
    <dgm:cxn modelId="{5D32DF04-7A74-4E65-973D-971E814BD4BB}" type="presParOf" srcId="{3F1F3FC2-962A-4683-A6B8-09C8D1EA9CB5}" destId="{0855FB5C-549B-4549-B5B6-83A46C791A01}" srcOrd="1" destOrd="0" presId="urn:microsoft.com/office/officeart/2008/layout/VerticalCurvedList"/>
    <dgm:cxn modelId="{CAC6D785-EAB8-4C67-904B-27E602173B07}" type="presParOf" srcId="{3F1F3FC2-962A-4683-A6B8-09C8D1EA9CB5}" destId="{46BC7690-DCC9-4309-B9E9-5F4A434ED0E4}" srcOrd="2" destOrd="0" presId="urn:microsoft.com/office/officeart/2008/layout/VerticalCurvedList"/>
    <dgm:cxn modelId="{C9D6F05E-1EB0-4DE7-AE7E-5494818A3089}" type="presParOf" srcId="{3F1F3FC2-962A-4683-A6B8-09C8D1EA9CB5}" destId="{62A7A4BD-D0A8-43C2-8DD5-AF84EADE8059}" srcOrd="3" destOrd="0" presId="urn:microsoft.com/office/officeart/2008/layout/VerticalCurvedList"/>
    <dgm:cxn modelId="{8256C4D9-250F-4ABF-9DD4-3E8ADAF3DD8E}" type="presParOf" srcId="{AEFAF536-F65D-4F49-87F6-54D343338026}" destId="{E434D43A-AE90-41F4-93BD-427DEBA41478}" srcOrd="1" destOrd="0" presId="urn:microsoft.com/office/officeart/2008/layout/VerticalCurvedList"/>
    <dgm:cxn modelId="{B94F5F09-5022-4AC2-B161-F6A60F5CBC04}" type="presParOf" srcId="{AEFAF536-F65D-4F49-87F6-54D343338026}" destId="{D8BB32A3-9925-4DA4-830F-756A06085FE8}" srcOrd="2" destOrd="0" presId="urn:microsoft.com/office/officeart/2008/layout/VerticalCurvedList"/>
    <dgm:cxn modelId="{A1AD8FB4-76AF-4B39-B539-445670874DA5}" type="presParOf" srcId="{D8BB32A3-9925-4DA4-830F-756A06085FE8}" destId="{102FB43B-6E09-4FAB-84A7-51830A07C870}" srcOrd="0" destOrd="0" presId="urn:microsoft.com/office/officeart/2008/layout/VerticalCurvedList"/>
    <dgm:cxn modelId="{8F47862B-FEDE-4957-9C67-79EB986E0706}" type="presParOf" srcId="{AEFAF536-F65D-4F49-87F6-54D343338026}" destId="{B0197763-D179-49FC-953C-0E7BAB13C2EA}" srcOrd="3" destOrd="0" presId="urn:microsoft.com/office/officeart/2008/layout/VerticalCurvedList"/>
    <dgm:cxn modelId="{5CE02D41-5ED1-4B71-88B6-13DF5FCBF9F5}" type="presParOf" srcId="{AEFAF536-F65D-4F49-87F6-54D343338026}" destId="{82572464-DD4A-4FC7-8C9E-E4DB0AD4DFA9}" srcOrd="4" destOrd="0" presId="urn:microsoft.com/office/officeart/2008/layout/VerticalCurvedList"/>
    <dgm:cxn modelId="{67640977-23BB-40C4-B035-C7BB4D1D3B5D}" type="presParOf" srcId="{82572464-DD4A-4FC7-8C9E-E4DB0AD4DFA9}" destId="{5E773D53-16EA-45C8-9EAD-4768F2457D1D}" srcOrd="0" destOrd="0" presId="urn:microsoft.com/office/officeart/2008/layout/VerticalCurvedList"/>
    <dgm:cxn modelId="{D14BCB4F-22FD-4443-9E69-6AB1A3A1F0CA}" type="presParOf" srcId="{AEFAF536-F65D-4F49-87F6-54D343338026}" destId="{8CA2D3D9-6D75-4EA5-84B2-C879631D3AA8}" srcOrd="5" destOrd="0" presId="urn:microsoft.com/office/officeart/2008/layout/VerticalCurvedList"/>
    <dgm:cxn modelId="{D0DC1D1D-166E-48DC-821E-1148D147D0A3}" type="presParOf" srcId="{AEFAF536-F65D-4F49-87F6-54D343338026}" destId="{0F7ADD4A-B607-4E96-B564-DC11AFD1852A}" srcOrd="6" destOrd="0" presId="urn:microsoft.com/office/officeart/2008/layout/VerticalCurvedList"/>
    <dgm:cxn modelId="{0E6BAA3C-D3D9-4BE3-AFB8-60CF193B7B77}" type="presParOf" srcId="{0F7ADD4A-B607-4E96-B564-DC11AFD1852A}" destId="{77995262-7547-4B24-B2C1-FF78313859D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55FB5C-549B-4549-B5B6-83A46C791A01}">
      <dsp:nvSpPr>
        <dsp:cNvPr id="0" name=""/>
        <dsp:cNvSpPr/>
      </dsp:nvSpPr>
      <dsp:spPr>
        <a:xfrm>
          <a:off x="-5633761" y="-907650"/>
          <a:ext cx="6708171" cy="6708171"/>
        </a:xfrm>
        <a:prstGeom prst="blockArc">
          <a:avLst>
            <a:gd name="adj1" fmla="val 18900000"/>
            <a:gd name="adj2" fmla="val 2700000"/>
            <a:gd name="adj3" fmla="val 322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34D43A-AE90-41F4-93BD-427DEBA41478}">
      <dsp:nvSpPr>
        <dsp:cNvPr id="0" name=""/>
        <dsp:cNvSpPr/>
      </dsp:nvSpPr>
      <dsp:spPr>
        <a:xfrm>
          <a:off x="422686" y="228602"/>
          <a:ext cx="6973222" cy="118412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1077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   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Tìm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hiểu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PHP, Laravel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để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xây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dựng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một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website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ôn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thi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trắc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nghiệm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.</a:t>
          </a:r>
          <a:endParaRPr lang="vi-VN" sz="2400" b="0" i="0" kern="1200" dirty="0">
            <a:solidFill>
              <a:srgbClr val="002060"/>
            </a:solidFill>
            <a:latin typeface="Arial" panose="020B0604020202020204" pitchFamily="34" charset="0"/>
            <a:ea typeface="Tahoma"/>
            <a:cs typeface="Arial" panose="020B0604020202020204" pitchFamily="34" charset="0"/>
          </a:endParaRPr>
        </a:p>
      </dsp:txBody>
      <dsp:txXfrm>
        <a:off x="422686" y="228602"/>
        <a:ext cx="6973222" cy="1184129"/>
      </dsp:txXfrm>
    </dsp:sp>
    <dsp:sp modelId="{102FB43B-6E09-4FAB-84A7-51830A07C870}">
      <dsp:nvSpPr>
        <dsp:cNvPr id="0" name=""/>
        <dsp:cNvSpPr/>
      </dsp:nvSpPr>
      <dsp:spPr>
        <a:xfrm>
          <a:off x="0" y="152397"/>
          <a:ext cx="1245790" cy="124579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197763-D179-49FC-953C-0E7BAB13C2EA}">
      <dsp:nvSpPr>
        <dsp:cNvPr id="0" name=""/>
        <dsp:cNvSpPr/>
      </dsp:nvSpPr>
      <dsp:spPr>
        <a:xfrm>
          <a:off x="555717" y="1882215"/>
          <a:ext cx="6838470" cy="1210081"/>
        </a:xfrm>
        <a:prstGeom prst="rect">
          <a:avLst/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1077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2400" b="0" i="0" kern="1200" dirty="0">
              <a:solidFill>
                <a:srgbClr val="002060"/>
              </a:solidFill>
            </a:rPr>
            <a:t>Giúp các em học sinh có một trang web ôn tập lại kiến thức.</a:t>
          </a:r>
          <a:endParaRPr lang="vi-VN" sz="2400" kern="1200" dirty="0">
            <a:solidFill>
              <a:srgbClr val="002060"/>
            </a:solidFill>
            <a:latin typeface="Tahoma"/>
            <a:ea typeface="Tahoma"/>
            <a:cs typeface="Tahoma"/>
          </a:endParaRPr>
        </a:p>
      </dsp:txBody>
      <dsp:txXfrm>
        <a:off x="555717" y="1882215"/>
        <a:ext cx="6838470" cy="1210081"/>
      </dsp:txXfrm>
    </dsp:sp>
    <dsp:sp modelId="{5E773D53-16EA-45C8-9EAD-4768F2457D1D}">
      <dsp:nvSpPr>
        <dsp:cNvPr id="0" name=""/>
        <dsp:cNvSpPr/>
      </dsp:nvSpPr>
      <dsp:spPr>
        <a:xfrm>
          <a:off x="0" y="1894897"/>
          <a:ext cx="1245790" cy="124579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A2D3D9-6D75-4EA5-84B2-C879631D3AA8}">
      <dsp:nvSpPr>
        <dsp:cNvPr id="0" name=""/>
        <dsp:cNvSpPr/>
      </dsp:nvSpPr>
      <dsp:spPr>
        <a:xfrm>
          <a:off x="444360" y="3554764"/>
          <a:ext cx="6954565" cy="1245840"/>
        </a:xfrm>
        <a:prstGeom prst="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1077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2400" kern="1200" dirty="0">
              <a:solidFill>
                <a:srgbClr val="002060"/>
              </a:solidFill>
              <a:latin typeface="Tahoma"/>
              <a:ea typeface="Tahoma"/>
              <a:cs typeface="Tahoma"/>
            </a:rPr>
            <a:t>Giúp giáo viên dễ dàng tạo đề thi và quản lý kết quả thi nhờ hệ thống chấm điểm tự động.</a:t>
          </a:r>
        </a:p>
      </dsp:txBody>
      <dsp:txXfrm>
        <a:off x="444360" y="3554764"/>
        <a:ext cx="6954565" cy="1245840"/>
      </dsp:txXfrm>
    </dsp:sp>
    <dsp:sp modelId="{77995262-7547-4B24-B2C1-FF78313859DB}">
      <dsp:nvSpPr>
        <dsp:cNvPr id="0" name=""/>
        <dsp:cNvSpPr/>
      </dsp:nvSpPr>
      <dsp:spPr>
        <a:xfrm>
          <a:off x="0" y="3531679"/>
          <a:ext cx="1245790" cy="124579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55FB5C-549B-4549-B5B6-83A46C791A01}">
      <dsp:nvSpPr>
        <dsp:cNvPr id="0" name=""/>
        <dsp:cNvSpPr/>
      </dsp:nvSpPr>
      <dsp:spPr>
        <a:xfrm>
          <a:off x="-5633761" y="-907650"/>
          <a:ext cx="6708171" cy="6708171"/>
        </a:xfrm>
        <a:prstGeom prst="blockArc">
          <a:avLst>
            <a:gd name="adj1" fmla="val 18900000"/>
            <a:gd name="adj2" fmla="val 2700000"/>
            <a:gd name="adj3" fmla="val 322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34D43A-AE90-41F4-93BD-427DEBA41478}">
      <dsp:nvSpPr>
        <dsp:cNvPr id="0" name=""/>
        <dsp:cNvSpPr/>
      </dsp:nvSpPr>
      <dsp:spPr>
        <a:xfrm>
          <a:off x="422686" y="228602"/>
          <a:ext cx="6973222" cy="118412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1077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Kết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quả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khảo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sát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,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tài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liệu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nghiên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cứu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về</a:t>
          </a:r>
          <a:endParaRPr lang="en-US" sz="2400" b="0" i="0" kern="1200" dirty="0">
            <a:solidFill>
              <a:srgbClr val="002060"/>
            </a:solidFill>
            <a:latin typeface="Arial" panose="020B0604020202020204" pitchFamily="34" charset="0"/>
            <a:ea typeface="Tahoma" pitchFamily="34" charset="0"/>
            <a:cs typeface="Arial" panose="020B0604020202020204" pitchFamily="34" charset="0"/>
          </a:endParaRP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 </a:t>
          </a:r>
          <a:r>
            <a:rPr lang="en-US" sz="2400" b="0" i="0" kern="1200" dirty="0" err="1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PHP,Laravel</a:t>
          </a:r>
          <a:r>
            <a:rPr lang="en-US" sz="2400" b="0" i="0" kern="12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rPr>
            <a:t>. </a:t>
          </a:r>
          <a:endParaRPr lang="vi-VN" sz="2400" b="0" i="0" kern="1200" dirty="0">
            <a:solidFill>
              <a:srgbClr val="002060"/>
            </a:solidFill>
            <a:latin typeface="Arial" panose="020B0604020202020204" pitchFamily="34" charset="0"/>
            <a:ea typeface="Tahoma"/>
            <a:cs typeface="Arial" panose="020B0604020202020204" pitchFamily="34" charset="0"/>
          </a:endParaRPr>
        </a:p>
      </dsp:txBody>
      <dsp:txXfrm>
        <a:off x="422686" y="228602"/>
        <a:ext cx="6973222" cy="1184129"/>
      </dsp:txXfrm>
    </dsp:sp>
    <dsp:sp modelId="{102FB43B-6E09-4FAB-84A7-51830A07C870}">
      <dsp:nvSpPr>
        <dsp:cNvPr id="0" name=""/>
        <dsp:cNvSpPr/>
      </dsp:nvSpPr>
      <dsp:spPr>
        <a:xfrm>
          <a:off x="0" y="152397"/>
          <a:ext cx="1245790" cy="124579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197763-D179-49FC-953C-0E7BAB13C2EA}">
      <dsp:nvSpPr>
        <dsp:cNvPr id="0" name=""/>
        <dsp:cNvSpPr/>
      </dsp:nvSpPr>
      <dsp:spPr>
        <a:xfrm>
          <a:off x="555717" y="1882215"/>
          <a:ext cx="6838470" cy="1210081"/>
        </a:xfrm>
        <a:prstGeom prst="rect">
          <a:avLst/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1077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2400" b="0" i="0" kern="1200" dirty="0">
              <a:solidFill>
                <a:srgbClr val="002060"/>
              </a:solidFill>
            </a:rPr>
            <a:t>Phân tích thiết kế hệ thống của website. </a:t>
          </a:r>
          <a:endParaRPr lang="vi-VN" sz="2400" kern="1200" dirty="0">
            <a:solidFill>
              <a:srgbClr val="002060"/>
            </a:solidFill>
            <a:latin typeface="Tahoma"/>
            <a:ea typeface="Tahoma"/>
            <a:cs typeface="Tahoma"/>
          </a:endParaRPr>
        </a:p>
      </dsp:txBody>
      <dsp:txXfrm>
        <a:off x="555717" y="1882215"/>
        <a:ext cx="6838470" cy="1210081"/>
      </dsp:txXfrm>
    </dsp:sp>
    <dsp:sp modelId="{5E773D53-16EA-45C8-9EAD-4768F2457D1D}">
      <dsp:nvSpPr>
        <dsp:cNvPr id="0" name=""/>
        <dsp:cNvSpPr/>
      </dsp:nvSpPr>
      <dsp:spPr>
        <a:xfrm>
          <a:off x="0" y="1894897"/>
          <a:ext cx="1245790" cy="124579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A2D3D9-6D75-4EA5-84B2-C879631D3AA8}">
      <dsp:nvSpPr>
        <dsp:cNvPr id="0" name=""/>
        <dsp:cNvSpPr/>
      </dsp:nvSpPr>
      <dsp:spPr>
        <a:xfrm>
          <a:off x="444360" y="3554764"/>
          <a:ext cx="6954565" cy="1245840"/>
        </a:xfrm>
        <a:prstGeom prst="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1077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2400" kern="1200" dirty="0">
              <a:solidFill>
                <a:srgbClr val="002060"/>
              </a:solidFill>
              <a:latin typeface="Tahoma"/>
              <a:ea typeface="Tahoma"/>
              <a:cs typeface="Tahoma"/>
            </a:rPr>
            <a:t>Xây dựng chương trình ứng dụng, cài đặt chương trình và phát triển trên môi trường Web.</a:t>
          </a:r>
        </a:p>
      </dsp:txBody>
      <dsp:txXfrm>
        <a:off x="444360" y="3554764"/>
        <a:ext cx="6954565" cy="1245840"/>
      </dsp:txXfrm>
    </dsp:sp>
    <dsp:sp modelId="{77995262-7547-4B24-B2C1-FF78313859DB}">
      <dsp:nvSpPr>
        <dsp:cNvPr id="0" name=""/>
        <dsp:cNvSpPr/>
      </dsp:nvSpPr>
      <dsp:spPr>
        <a:xfrm>
          <a:off x="0" y="3531679"/>
          <a:ext cx="1245790" cy="124579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FB8703-F59D-4D9C-A601-6963388EB0AF}" type="datetimeFigureOut">
              <a:rPr lang="en-US" smtClean="0"/>
              <a:pPr/>
              <a:t>6/5/2020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8ED99A-2E52-403D-BCD6-3A949E1147A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7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B493-955C-43D5-B3E7-794561FBB2BF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95488-AB85-491F-9F57-DDA868DBBFFB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3373C-9E42-4205-90B1-D4E1B4F8BB9A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CB90B-0C73-4594-97BA-77881034AD8B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55A6F-F1E5-4C47-8F75-B62CBC28B3FD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BE8E-2D93-49A7-9B7A-B0DCCFE2C18D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A19B3-A7EA-4A8D-9CCC-188AFBFA4D2B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837EB-2D6C-4986-B0FA-883D052445DD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D0F0-5CD8-40B6-8CD2-C61824F5CB1A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1741D-A87E-4F41-8770-F13A35E99C80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F8CB-E6EE-43A8-8DD0-1D82AC76BDB2}" type="datetime1">
              <a:rPr lang="en-US" smtClean="0"/>
              <a:t>6/5/2020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F01A1-BD66-4BF7-8737-88E723118565}" type="datetime1">
              <a:rPr lang="en-US" smtClean="0"/>
              <a:t>6/5/2020</a:t>
            </a:fld>
            <a:endParaRPr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 eaLnBrk="1" latinLnBrk="0" hangingPunct="1"/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AED99-7FB4-404E-8A97-64753DCE42EC}" type="slidenum">
              <a:rPr kumimoji="0" lang="en-US" smtClean="0"/>
              <a:pPr/>
              <a:t>‹#›</a:t>
            </a:fld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1"/>
            <a:ext cx="7010400" cy="838199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KHOA  CÔNG NGHỆ THÔNG TIN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1323452"/>
            <a:ext cx="8382000" cy="16764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dirty="0" smtClean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XÂY DỰNG WEBSITE PHP ÔN THI TRẮC NGHIỆM ONLINE</a:t>
            </a:r>
          </a:p>
          <a:p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1000" y="3071313"/>
            <a:ext cx="8001000" cy="31085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sz="2800" dirty="0"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GVHD      :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Nguyễn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Hồ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Minh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Đức</a:t>
            </a:r>
            <a:endParaRPr lang="en-US" sz="28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endParaRPr>
          </a:p>
          <a:p>
            <a:r>
              <a:rPr lang="en-US" sz="2800" dirty="0" err="1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Sinh</a:t>
            </a:r>
            <a:r>
              <a:rPr lang="en-US" sz="2800" dirty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viên</a:t>
            </a:r>
            <a:r>
              <a:rPr lang="en-US" sz="2800" dirty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 : 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Phạm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Trần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Phú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- 1611060790</a:t>
            </a:r>
            <a:b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</a:b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		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Nguyễn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Võ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Thiện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Nhân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- 1611060371</a:t>
            </a:r>
            <a:b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</a:b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		Phạm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Đặng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Đức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Huy - 1611060132</a:t>
            </a:r>
            <a:endParaRPr lang="en-US" sz="2800" dirty="0">
              <a:solidFill>
                <a:srgbClr val="002060"/>
              </a:solidFill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endParaRPr>
          </a:p>
          <a:p>
            <a:r>
              <a:rPr lang="en-US" sz="2800" dirty="0" err="1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Lớp</a:t>
            </a:r>
            <a:r>
              <a:rPr lang="en-US" sz="2800" dirty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        </a:t>
            </a:r>
            <a:r>
              <a:rPr lang="en-US" sz="2800" dirty="0" smtClean="0">
                <a:solidFill>
                  <a:srgbClr val="002060"/>
                </a:solidFill>
                <a:latin typeface="Arial" panose="020B0604020202020204" pitchFamily="34" charset="0"/>
                <a:ea typeface="Tahoma" pitchFamily="34" charset="0"/>
                <a:cs typeface="Arial" panose="020B0604020202020204" pitchFamily="34" charset="0"/>
              </a:rPr>
              <a:t> : 16DTHA1</a:t>
            </a:r>
            <a:endParaRPr lang="en-US" sz="2800" dirty="0">
              <a:latin typeface="Arial" panose="020B0604020202020204" pitchFamily="34" charset="0"/>
              <a:ea typeface="Tahoma" pitchFamily="34" charset="0"/>
              <a:cs typeface="Arial" panose="020B0604020202020204" pitchFamily="34" charset="0"/>
            </a:endParaRPr>
          </a:p>
          <a:p>
            <a:endParaRPr lang="vi-VN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</a:t>
            </a:fld>
            <a:endParaRPr kumimoji="0"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-361952"/>
            <a:ext cx="2436574" cy="2400303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914400" y="-42041"/>
            <a:ext cx="86868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31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IV. TỔNG QUAN VỀ CHƯƠNG TRÌNH</a:t>
            </a:r>
            <a:endParaRPr lang="en-US" sz="3100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57300" y="720730"/>
            <a:ext cx="8001000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2.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Phân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tích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thiết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kế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hệ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 smtClean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thống</a:t>
            </a:r>
            <a:endParaRPr lang="en-US" sz="26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276600" y="6380091"/>
            <a:ext cx="2317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endParaRPr lang="vi-V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688CFF-FAB3-4B0D-9EB7-02BE4A3F963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213173"/>
            <a:ext cx="6400800" cy="51658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446390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2186" y="-6403"/>
            <a:ext cx="6935014" cy="838200"/>
          </a:xfrm>
        </p:spPr>
        <p:txBody>
          <a:bodyPr>
            <a:normAutofit fontScale="90000"/>
          </a:bodyPr>
          <a:lstStyle/>
          <a:p>
            <a:pPr lvl="0">
              <a:defRPr/>
            </a:pPr>
            <a:r>
              <a:rPr lang="en-US" sz="32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IV. TỔNG QUAN VỀ CHƯƠNG TRÌNH</a:t>
            </a:r>
            <a:endParaRPr lang="en-US" sz="3200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6700091" y="6492875"/>
            <a:ext cx="2133600" cy="365125"/>
          </a:xfrm>
        </p:spPr>
        <p:txBody>
          <a:bodyPr/>
          <a:lstStyle/>
          <a:p>
            <a:fld id="{042AED99-7FB4-404E-8A97-64753DCE42EC}" type="slidenum">
              <a:rPr kumimoji="0" lang="en-US" smtClean="0"/>
              <a:pPr/>
              <a:t>11</a:t>
            </a:fld>
            <a:endParaRPr kumimoji="0" lang="en-US" dirty="0"/>
          </a:p>
        </p:txBody>
      </p:sp>
      <p:sp>
        <p:nvSpPr>
          <p:cNvPr id="13" name="TextBox 3"/>
          <p:cNvSpPr txBox="1"/>
          <p:nvPr/>
        </p:nvSpPr>
        <p:spPr>
          <a:xfrm>
            <a:off x="1142186" y="868583"/>
            <a:ext cx="412645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3.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Các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kết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quả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đạt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được</a:t>
            </a:r>
            <a:endParaRPr lang="vi-VN" sz="26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F2868D-162A-44B9-9146-00E0F3CBE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1145" y="1524000"/>
            <a:ext cx="4132546" cy="23245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C573D5C-48BD-4C1F-8C2C-8B047FD9F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832" y="4045972"/>
            <a:ext cx="4126452" cy="232112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20BB72F-234D-4598-80B1-2380F7D97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1305" y="4008013"/>
            <a:ext cx="4132547" cy="23245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530EA9-C4A9-40E1-BB53-816E26F296A0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237832" y="1493520"/>
            <a:ext cx="4126451" cy="232112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5425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2186" y="-6403"/>
            <a:ext cx="6935014" cy="838200"/>
          </a:xfrm>
        </p:spPr>
        <p:txBody>
          <a:bodyPr>
            <a:normAutofit fontScale="90000"/>
          </a:bodyPr>
          <a:lstStyle/>
          <a:p>
            <a:pPr lvl="0">
              <a:defRPr/>
            </a:pPr>
            <a:r>
              <a:rPr lang="en-US" sz="32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IV. TỔNG QUAN VỀ CHƯƠNG TRÌNH</a:t>
            </a:r>
            <a:endParaRPr lang="en-US" sz="3200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12</a:t>
            </a:fld>
            <a:endParaRPr kumimoji="0" lang="en-US" dirty="0"/>
          </a:p>
        </p:txBody>
      </p:sp>
      <p:sp>
        <p:nvSpPr>
          <p:cNvPr id="13" name="TextBox 3"/>
          <p:cNvSpPr txBox="1"/>
          <p:nvPr/>
        </p:nvSpPr>
        <p:spPr>
          <a:xfrm>
            <a:off x="1142186" y="868583"/>
            <a:ext cx="51732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3.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Các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kết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quả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đạt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được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(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tiếp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)</a:t>
            </a:r>
            <a:endParaRPr lang="vi-VN" sz="26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9665B3-A915-4153-BDB9-9A9085339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60" y="4094965"/>
            <a:ext cx="3962400" cy="24439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054583-AFFF-4CBC-9A4E-DE93692777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5254" y="1447800"/>
            <a:ext cx="3962400" cy="24517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6266542-618C-43B3-8C59-5DBFA71C36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5254" y="4082097"/>
            <a:ext cx="3977532" cy="24517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DBC3A4B-0E8B-40F8-B338-5039196FA651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314960" y="1424940"/>
            <a:ext cx="4114800" cy="2444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1860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2186" y="-6403"/>
            <a:ext cx="6935014" cy="8382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V. TỔNG KẾT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13</a:t>
            </a:fld>
            <a:endParaRPr kumimoji="0" lang="en-US" dirty="0"/>
          </a:p>
        </p:txBody>
      </p:sp>
      <p:grpSp>
        <p:nvGrpSpPr>
          <p:cNvPr id="85" name="Google Shape;258;p30">
            <a:extLst>
              <a:ext uri="{FF2B5EF4-FFF2-40B4-BE49-F238E27FC236}">
                <a16:creationId xmlns:a16="http://schemas.microsoft.com/office/drawing/2014/main" id="{E678B38F-E4B9-4B84-B152-640D74CCF1FB}"/>
              </a:ext>
            </a:extLst>
          </p:cNvPr>
          <p:cNvGrpSpPr/>
          <p:nvPr/>
        </p:nvGrpSpPr>
        <p:grpSpPr>
          <a:xfrm>
            <a:off x="-50251" y="2107515"/>
            <a:ext cx="2685403" cy="2208945"/>
            <a:chOff x="1444833" y="1986811"/>
            <a:chExt cx="1567882" cy="1289700"/>
          </a:xfrm>
        </p:grpSpPr>
        <p:sp>
          <p:nvSpPr>
            <p:cNvPr id="86" name="Google Shape;259;p30">
              <a:extLst>
                <a:ext uri="{FF2B5EF4-FFF2-40B4-BE49-F238E27FC236}">
                  <a16:creationId xmlns:a16="http://schemas.microsoft.com/office/drawing/2014/main" id="{4662ED38-BCA0-4C8B-AE1A-56466B597C01}"/>
                </a:ext>
              </a:extLst>
            </p:cNvPr>
            <p:cNvSpPr txBox="1"/>
            <p:nvPr/>
          </p:nvSpPr>
          <p:spPr>
            <a:xfrm>
              <a:off x="1444833" y="1986811"/>
              <a:ext cx="1086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000" dirty="0">
                  <a:solidFill>
                    <a:srgbClr val="484F56"/>
                  </a:solidFill>
                  <a:latin typeface="Roboto" panose="02000000000000000000" pitchFamily="2" charset="0"/>
                  <a:ea typeface="Roboto" panose="02000000000000000000" pitchFamily="2" charset="0"/>
                  <a:cs typeface="Pontano Sans"/>
                  <a:sym typeface="Pontano Sans"/>
                </a:rPr>
                <a:t>Những điểm đã đạt được</a:t>
              </a:r>
              <a:endParaRPr sz="2000" dirty="0">
                <a:solidFill>
                  <a:srgbClr val="484F56"/>
                </a:solidFill>
                <a:latin typeface="Roboto" panose="02000000000000000000" pitchFamily="2" charset="0"/>
                <a:ea typeface="Roboto" panose="02000000000000000000" pitchFamily="2" charset="0"/>
                <a:cs typeface="Pontano Sans"/>
                <a:sym typeface="Pontano Sans"/>
              </a:endParaRPr>
            </a:p>
          </p:txBody>
        </p:sp>
        <p:cxnSp>
          <p:nvCxnSpPr>
            <p:cNvPr id="87" name="Google Shape;260;p30">
              <a:extLst>
                <a:ext uri="{FF2B5EF4-FFF2-40B4-BE49-F238E27FC236}">
                  <a16:creationId xmlns:a16="http://schemas.microsoft.com/office/drawing/2014/main" id="{E70DE1A7-2BBB-4ED6-854A-E3ECB0010C02}"/>
                </a:ext>
              </a:extLst>
            </p:cNvPr>
            <p:cNvCxnSpPr/>
            <p:nvPr/>
          </p:nvCxnSpPr>
          <p:spPr>
            <a:xfrm rot="10800000">
              <a:off x="2379115" y="2647950"/>
              <a:ext cx="633600" cy="0"/>
            </a:xfrm>
            <a:prstGeom prst="straightConnector1">
              <a:avLst/>
            </a:prstGeom>
            <a:noFill/>
            <a:ln w="9525" cap="flat" cmpd="sng">
              <a:solidFill>
                <a:srgbClr val="B8F567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88" name="Google Shape;261;p30">
            <a:extLst>
              <a:ext uri="{FF2B5EF4-FFF2-40B4-BE49-F238E27FC236}">
                <a16:creationId xmlns:a16="http://schemas.microsoft.com/office/drawing/2014/main" id="{D1873634-6516-4794-8C1F-C92E047B46AB}"/>
              </a:ext>
            </a:extLst>
          </p:cNvPr>
          <p:cNvGrpSpPr/>
          <p:nvPr/>
        </p:nvGrpSpPr>
        <p:grpSpPr>
          <a:xfrm>
            <a:off x="4947370" y="1345952"/>
            <a:ext cx="4169217" cy="2208944"/>
            <a:chOff x="5209838" y="1060358"/>
            <a:chExt cx="2434212" cy="1289700"/>
          </a:xfrm>
        </p:grpSpPr>
        <p:sp>
          <p:nvSpPr>
            <p:cNvPr id="89" name="Google Shape;262;p30">
              <a:extLst>
                <a:ext uri="{FF2B5EF4-FFF2-40B4-BE49-F238E27FC236}">
                  <a16:creationId xmlns:a16="http://schemas.microsoft.com/office/drawing/2014/main" id="{BEDE2794-A7A8-455F-B297-F39438D6C38C}"/>
                </a:ext>
              </a:extLst>
            </p:cNvPr>
            <p:cNvSpPr txBox="1"/>
            <p:nvPr/>
          </p:nvSpPr>
          <p:spPr>
            <a:xfrm>
              <a:off x="6613249" y="1060358"/>
              <a:ext cx="10308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000" dirty="0">
                  <a:solidFill>
                    <a:srgbClr val="484F56"/>
                  </a:solidFill>
                  <a:latin typeface="Roboto" panose="02000000000000000000" pitchFamily="2" charset="0"/>
                  <a:ea typeface="Roboto" panose="02000000000000000000" pitchFamily="2" charset="0"/>
                  <a:cs typeface="Pontano Sans"/>
                  <a:sym typeface="Pontano Sans"/>
                </a:rPr>
                <a:t>Hướng phát triển trong tương lai</a:t>
              </a:r>
              <a:endParaRPr sz="2000" dirty="0">
                <a:solidFill>
                  <a:srgbClr val="484F56"/>
                </a:solidFill>
                <a:latin typeface="Roboto" panose="02000000000000000000" pitchFamily="2" charset="0"/>
                <a:ea typeface="Roboto" panose="02000000000000000000" pitchFamily="2" charset="0"/>
                <a:cs typeface="Pontano Sans"/>
                <a:sym typeface="Pontano Sans"/>
              </a:endParaRPr>
            </a:p>
          </p:txBody>
        </p:sp>
        <p:cxnSp>
          <p:nvCxnSpPr>
            <p:cNvPr id="90" name="Google Shape;263;p30">
              <a:extLst>
                <a:ext uri="{FF2B5EF4-FFF2-40B4-BE49-F238E27FC236}">
                  <a16:creationId xmlns:a16="http://schemas.microsoft.com/office/drawing/2014/main" id="{8284D14B-BCDB-47EA-9230-88D2F3AC1A74}"/>
                </a:ext>
              </a:extLst>
            </p:cNvPr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rgbClr val="51B148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91" name="Google Shape;264;p30">
            <a:extLst>
              <a:ext uri="{FF2B5EF4-FFF2-40B4-BE49-F238E27FC236}">
                <a16:creationId xmlns:a16="http://schemas.microsoft.com/office/drawing/2014/main" id="{F3B33799-AEB1-4241-8FD6-0EBC8A7A6899}"/>
              </a:ext>
            </a:extLst>
          </p:cNvPr>
          <p:cNvGrpSpPr/>
          <p:nvPr/>
        </p:nvGrpSpPr>
        <p:grpSpPr>
          <a:xfrm>
            <a:off x="4710563" y="4426176"/>
            <a:ext cx="4169225" cy="2208945"/>
            <a:chOff x="5209838" y="3020457"/>
            <a:chExt cx="2434216" cy="1289700"/>
          </a:xfrm>
        </p:grpSpPr>
        <p:sp>
          <p:nvSpPr>
            <p:cNvPr id="92" name="Google Shape;265;p30">
              <a:extLst>
                <a:ext uri="{FF2B5EF4-FFF2-40B4-BE49-F238E27FC236}">
                  <a16:creationId xmlns:a16="http://schemas.microsoft.com/office/drawing/2014/main" id="{3A10543A-14F8-4EE6-89F4-457B371AF6BC}"/>
                </a:ext>
              </a:extLst>
            </p:cNvPr>
            <p:cNvSpPr txBox="1"/>
            <p:nvPr/>
          </p:nvSpPr>
          <p:spPr>
            <a:xfrm>
              <a:off x="6613254" y="3020457"/>
              <a:ext cx="10308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vi-VN" sz="2000" dirty="0">
                  <a:solidFill>
                    <a:srgbClr val="484F56"/>
                  </a:solidFill>
                  <a:latin typeface="Roboto" panose="02000000000000000000" pitchFamily="2" charset="0"/>
                  <a:ea typeface="Roboto" panose="02000000000000000000" pitchFamily="2" charset="0"/>
                  <a:cs typeface="Pontano Sans"/>
                  <a:sym typeface="Pontano Sans"/>
                </a:rPr>
                <a:t>Những điểm chưa đạt được</a:t>
              </a:r>
              <a:endParaRPr sz="2000" dirty="0">
                <a:solidFill>
                  <a:srgbClr val="484F56"/>
                </a:solidFill>
                <a:latin typeface="Roboto" panose="02000000000000000000" pitchFamily="2" charset="0"/>
                <a:ea typeface="Roboto" panose="02000000000000000000" pitchFamily="2" charset="0"/>
                <a:cs typeface="Pontano Sans"/>
                <a:sym typeface="Pontano Sans"/>
              </a:endParaRPr>
            </a:p>
          </p:txBody>
        </p:sp>
        <p:cxnSp>
          <p:nvCxnSpPr>
            <p:cNvPr id="93" name="Google Shape;266;p30">
              <a:extLst>
                <a:ext uri="{FF2B5EF4-FFF2-40B4-BE49-F238E27FC236}">
                  <a16:creationId xmlns:a16="http://schemas.microsoft.com/office/drawing/2014/main" id="{E1BDE769-3DFB-42F9-BF0C-CEDE9CC74C96}"/>
                </a:ext>
              </a:extLst>
            </p:cNvPr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rgbClr val="9BCF63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94" name="Google Shape;267;p30">
            <a:extLst>
              <a:ext uri="{FF2B5EF4-FFF2-40B4-BE49-F238E27FC236}">
                <a16:creationId xmlns:a16="http://schemas.microsoft.com/office/drawing/2014/main" id="{57463CC6-EF23-4191-A57B-11695E36C3EE}"/>
              </a:ext>
            </a:extLst>
          </p:cNvPr>
          <p:cNvGrpSpPr/>
          <p:nvPr/>
        </p:nvGrpSpPr>
        <p:grpSpPr>
          <a:xfrm>
            <a:off x="1905000" y="1443516"/>
            <a:ext cx="4794516" cy="4788772"/>
            <a:chOff x="3169983" y="1163229"/>
            <a:chExt cx="2799294" cy="2795941"/>
          </a:xfrm>
        </p:grpSpPr>
        <p:sp>
          <p:nvSpPr>
            <p:cNvPr id="95" name="Google Shape;268;p30">
              <a:extLst>
                <a:ext uri="{FF2B5EF4-FFF2-40B4-BE49-F238E27FC236}">
                  <a16:creationId xmlns:a16="http://schemas.microsoft.com/office/drawing/2014/main" id="{4A1B2EE1-FE35-406A-8A56-60BCF3060D25}"/>
                </a:ext>
              </a:extLst>
            </p:cNvPr>
            <p:cNvSpPr/>
            <p:nvPr/>
          </p:nvSpPr>
          <p:spPr>
            <a:xfrm rot="3600185">
              <a:off x="3169983" y="1184511"/>
              <a:ext cx="2774659" cy="2774659"/>
            </a:xfrm>
            <a:prstGeom prst="blockArc">
              <a:avLst>
                <a:gd name="adj1" fmla="val 12622480"/>
                <a:gd name="adj2" fmla="val 19781569"/>
                <a:gd name="adj3" fmla="val 20773"/>
              </a:avLst>
            </a:prstGeom>
            <a:solidFill>
              <a:srgbClr val="51B1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69;p30">
              <a:extLst>
                <a:ext uri="{FF2B5EF4-FFF2-40B4-BE49-F238E27FC236}">
                  <a16:creationId xmlns:a16="http://schemas.microsoft.com/office/drawing/2014/main" id="{2CF46B02-87F0-438F-8E37-A05C54E1AF6D}"/>
                </a:ext>
              </a:extLst>
            </p:cNvPr>
            <p:cNvSpPr/>
            <p:nvPr/>
          </p:nvSpPr>
          <p:spPr>
            <a:xfrm rot="10800000">
              <a:off x="3183490" y="1163229"/>
              <a:ext cx="2774700" cy="2774700"/>
            </a:xfrm>
            <a:prstGeom prst="blockArc">
              <a:avLst>
                <a:gd name="adj1" fmla="val 12622480"/>
                <a:gd name="adj2" fmla="val 19662822"/>
                <a:gd name="adj3" fmla="val 20729"/>
              </a:avLst>
            </a:prstGeom>
            <a:solidFill>
              <a:srgbClr val="9BCF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70;p30">
              <a:extLst>
                <a:ext uri="{FF2B5EF4-FFF2-40B4-BE49-F238E27FC236}">
                  <a16:creationId xmlns:a16="http://schemas.microsoft.com/office/drawing/2014/main" id="{B79C404A-E0E0-4B5D-8EB2-34641FEB6839}"/>
                </a:ext>
              </a:extLst>
            </p:cNvPr>
            <p:cNvSpPr/>
            <p:nvPr/>
          </p:nvSpPr>
          <p:spPr>
            <a:xfrm rot="-3600185">
              <a:off x="3194618" y="1184114"/>
              <a:ext cx="2774659" cy="2774659"/>
            </a:xfrm>
            <a:prstGeom prst="blockArc">
              <a:avLst>
                <a:gd name="adj1" fmla="val 12622480"/>
                <a:gd name="adj2" fmla="val 19703271"/>
                <a:gd name="adj3" fmla="val 20851"/>
              </a:avLst>
            </a:prstGeom>
            <a:solidFill>
              <a:srgbClr val="B8F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8" name="Google Shape;271;p30">
              <a:extLst>
                <a:ext uri="{FF2B5EF4-FFF2-40B4-BE49-F238E27FC236}">
                  <a16:creationId xmlns:a16="http://schemas.microsoft.com/office/drawing/2014/main" id="{34B81368-B5EC-4474-ACA1-8DB23914D654}"/>
                </a:ext>
              </a:extLst>
            </p:cNvPr>
            <p:cNvGrpSpPr/>
            <p:nvPr/>
          </p:nvGrpSpPr>
          <p:grpSpPr>
            <a:xfrm rot="-7200165">
              <a:off x="3337679" y="2826785"/>
              <a:ext cx="585011" cy="585536"/>
              <a:chOff x="1967628" y="812211"/>
              <a:chExt cx="588000" cy="588000"/>
            </a:xfrm>
          </p:grpSpPr>
          <p:sp>
            <p:nvSpPr>
              <p:cNvPr id="108" name="Google Shape;272;p30">
                <a:extLst>
                  <a:ext uri="{FF2B5EF4-FFF2-40B4-BE49-F238E27FC236}">
                    <a16:creationId xmlns:a16="http://schemas.microsoft.com/office/drawing/2014/main" id="{AC99E5CB-F2F4-4310-9D49-7F41424F4FAF}"/>
                  </a:ext>
                </a:extLst>
              </p:cNvPr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rgbClr val="B8F567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273;p30">
                <a:extLst>
                  <a:ext uri="{FF2B5EF4-FFF2-40B4-BE49-F238E27FC236}">
                    <a16:creationId xmlns:a16="http://schemas.microsoft.com/office/drawing/2014/main" id="{BA81E60A-2015-4EA5-84C8-B50CFD99487E}"/>
                  </a:ext>
                </a:extLst>
              </p:cNvPr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rgbClr val="B8F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274;p30">
              <a:extLst>
                <a:ext uri="{FF2B5EF4-FFF2-40B4-BE49-F238E27FC236}">
                  <a16:creationId xmlns:a16="http://schemas.microsoft.com/office/drawing/2014/main" id="{0325F62F-B865-488E-9FC8-47DCB09733F9}"/>
                </a:ext>
              </a:extLst>
            </p:cNvPr>
            <p:cNvGrpSpPr/>
            <p:nvPr/>
          </p:nvGrpSpPr>
          <p:grpSpPr>
            <a:xfrm>
              <a:off x="4264097" y="1180331"/>
              <a:ext cx="585001" cy="585530"/>
              <a:chOff x="1970048" y="811613"/>
              <a:chExt cx="588000" cy="588000"/>
            </a:xfrm>
          </p:grpSpPr>
          <p:sp>
            <p:nvSpPr>
              <p:cNvPr id="106" name="Google Shape;275;p30">
                <a:extLst>
                  <a:ext uri="{FF2B5EF4-FFF2-40B4-BE49-F238E27FC236}">
                    <a16:creationId xmlns:a16="http://schemas.microsoft.com/office/drawing/2014/main" id="{600E3551-E7D6-4AC8-92D5-F0E7BF3B96A9}"/>
                  </a:ext>
                </a:extLst>
              </p:cNvPr>
              <p:cNvSpPr/>
              <p:nvPr/>
            </p:nvSpPr>
            <p:spPr>
              <a:xfrm rot="39023">
                <a:off x="1973329" y="814894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rgbClr val="51B148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276;p30">
                <a:extLst>
                  <a:ext uri="{FF2B5EF4-FFF2-40B4-BE49-F238E27FC236}">
                    <a16:creationId xmlns:a16="http://schemas.microsoft.com/office/drawing/2014/main" id="{8C26CDDD-2B22-4263-B577-8C31C1437004}"/>
                  </a:ext>
                </a:extLst>
              </p:cNvPr>
              <p:cNvSpPr/>
              <p:nvPr/>
            </p:nvSpPr>
            <p:spPr>
              <a:xfrm rot="10800000">
                <a:off x="1973295" y="814927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rgbClr val="51B1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277;p30">
              <a:extLst>
                <a:ext uri="{FF2B5EF4-FFF2-40B4-BE49-F238E27FC236}">
                  <a16:creationId xmlns:a16="http://schemas.microsoft.com/office/drawing/2014/main" id="{F871E7E2-5F5F-4F5F-81C2-322A5681B2FF}"/>
                </a:ext>
              </a:extLst>
            </p:cNvPr>
            <p:cNvGrpSpPr/>
            <p:nvPr/>
          </p:nvGrpSpPr>
          <p:grpSpPr>
            <a:xfrm rot="7200165">
              <a:off x="5229930" y="2804716"/>
              <a:ext cx="585011" cy="585536"/>
              <a:chOff x="1977085" y="811649"/>
              <a:chExt cx="588000" cy="588000"/>
            </a:xfrm>
          </p:grpSpPr>
          <p:sp>
            <p:nvSpPr>
              <p:cNvPr id="104" name="Google Shape;278;p30">
                <a:extLst>
                  <a:ext uri="{FF2B5EF4-FFF2-40B4-BE49-F238E27FC236}">
                    <a16:creationId xmlns:a16="http://schemas.microsoft.com/office/drawing/2014/main" id="{176FF785-EF47-4922-80F6-A0A06821F9E9}"/>
                  </a:ext>
                </a:extLst>
              </p:cNvPr>
              <p:cNvSpPr/>
              <p:nvPr/>
            </p:nvSpPr>
            <p:spPr>
              <a:xfrm rot="39023">
                <a:off x="1980366" y="814930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rgbClr val="9BCF63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279;p30">
                <a:extLst>
                  <a:ext uri="{FF2B5EF4-FFF2-40B4-BE49-F238E27FC236}">
                    <a16:creationId xmlns:a16="http://schemas.microsoft.com/office/drawing/2014/main" id="{4975FABD-BB47-441D-81AF-25EC02E56DF6}"/>
                  </a:ext>
                </a:extLst>
              </p:cNvPr>
              <p:cNvSpPr/>
              <p:nvPr/>
            </p:nvSpPr>
            <p:spPr>
              <a:xfrm rot="10800000">
                <a:off x="1980332" y="814963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rgbClr val="9BCF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" name="Google Shape;280;p30">
              <a:extLst>
                <a:ext uri="{FF2B5EF4-FFF2-40B4-BE49-F238E27FC236}">
                  <a16:creationId xmlns:a16="http://schemas.microsoft.com/office/drawing/2014/main" id="{0E56483E-73F0-4BD9-90E8-7023B6DAE5CD}"/>
                </a:ext>
              </a:extLst>
            </p:cNvPr>
            <p:cNvSpPr txBox="1"/>
            <p:nvPr/>
          </p:nvSpPr>
          <p:spPr>
            <a:xfrm>
              <a:off x="4334550" y="125531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FFFFFF"/>
                  </a:solidFill>
                  <a:latin typeface="Roboto" panose="02000000000000000000" pitchFamily="2" charset="0"/>
                  <a:ea typeface="Roboto" panose="02000000000000000000" pitchFamily="2" charset="0"/>
                  <a:cs typeface="Dosis"/>
                  <a:sym typeface="Dosis"/>
                </a:rPr>
                <a:t>03</a:t>
              </a:r>
              <a:r>
                <a:rPr lang="en" sz="1600" dirty="0">
                  <a:solidFill>
                    <a:srgbClr val="FFFFFF"/>
                  </a:solidFill>
                  <a:latin typeface="Dosis"/>
                  <a:ea typeface="Dosis"/>
                  <a:cs typeface="Dosis"/>
                  <a:sym typeface="Dosis"/>
                </a:rPr>
                <a:t> </a:t>
              </a:r>
              <a:endParaRPr sz="1600" dirty="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endParaRPr>
            </a:p>
          </p:txBody>
        </p:sp>
        <p:sp>
          <p:nvSpPr>
            <p:cNvPr id="102" name="Google Shape;281;p30">
              <a:extLst>
                <a:ext uri="{FF2B5EF4-FFF2-40B4-BE49-F238E27FC236}">
                  <a16:creationId xmlns:a16="http://schemas.microsoft.com/office/drawing/2014/main" id="{5D3321A4-6A7F-453D-8ABF-3059B099B259}"/>
                </a:ext>
              </a:extLst>
            </p:cNvPr>
            <p:cNvSpPr txBox="1"/>
            <p:nvPr/>
          </p:nvSpPr>
          <p:spPr>
            <a:xfrm>
              <a:off x="3375648" y="288744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51B148"/>
                  </a:solidFill>
                  <a:latin typeface="Roboto" panose="02000000000000000000" pitchFamily="2" charset="0"/>
                  <a:ea typeface="Roboto" panose="02000000000000000000" pitchFamily="2" charset="0"/>
                  <a:cs typeface="Dosis"/>
                  <a:sym typeface="Dosis"/>
                </a:rPr>
                <a:t>01 </a:t>
              </a:r>
              <a:endParaRPr sz="2000" dirty="0">
                <a:solidFill>
                  <a:srgbClr val="51B148"/>
                </a:solidFill>
                <a:latin typeface="Roboto" panose="02000000000000000000" pitchFamily="2" charset="0"/>
                <a:ea typeface="Roboto" panose="02000000000000000000" pitchFamily="2" charset="0"/>
                <a:cs typeface="Dosis"/>
                <a:sym typeface="Dosis"/>
              </a:endParaRPr>
            </a:p>
          </p:txBody>
        </p:sp>
        <p:sp>
          <p:nvSpPr>
            <p:cNvPr id="103" name="Google Shape;282;p30">
              <a:extLst>
                <a:ext uri="{FF2B5EF4-FFF2-40B4-BE49-F238E27FC236}">
                  <a16:creationId xmlns:a16="http://schemas.microsoft.com/office/drawing/2014/main" id="{9E2AD9CA-07D1-4314-B7ED-16BE3903A475}"/>
                </a:ext>
              </a:extLst>
            </p:cNvPr>
            <p:cNvSpPr txBox="1"/>
            <p:nvPr/>
          </p:nvSpPr>
          <p:spPr>
            <a:xfrm>
              <a:off x="5281877" y="285786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FFFFFF"/>
                  </a:solidFill>
                  <a:latin typeface="Roboto" panose="02000000000000000000" pitchFamily="2" charset="0"/>
                  <a:ea typeface="Roboto" panose="02000000000000000000" pitchFamily="2" charset="0"/>
                  <a:cs typeface="Dosis"/>
                  <a:sym typeface="Dosis"/>
                </a:rPr>
                <a:t>02 </a:t>
              </a:r>
              <a:endParaRPr sz="2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Dosis"/>
                <a:sym typeface="Dosis"/>
              </a:endParaRPr>
            </a:p>
          </p:txBody>
        </p:sp>
      </p:grpSp>
    </p:spTree>
    <p:custDataLst>
      <p:tags r:id="rId1"/>
    </p:custData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2186" y="-6403"/>
            <a:ext cx="6935014" cy="8382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ahoma"/>
                <a:ea typeface="Tahoma"/>
                <a:cs typeface="Tahoma"/>
              </a:rPr>
              <a:t>V. TỔNG KẾT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z="1600" smtClean="0"/>
              <a:pPr/>
              <a:t>14</a:t>
            </a:fld>
            <a:endParaRPr kumimoji="0" lang="en-US" sz="16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C6F0291-B5A4-40D1-86CF-0BEE08D34576}"/>
              </a:ext>
            </a:extLst>
          </p:cNvPr>
          <p:cNvSpPr/>
          <p:nvPr/>
        </p:nvSpPr>
        <p:spPr>
          <a:xfrm>
            <a:off x="338104" y="1712879"/>
            <a:ext cx="2577129" cy="419099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vi-VN" dirty="0">
              <a:solidFill>
                <a:schemeClr val="tx1"/>
              </a:solidFill>
            </a:endParaRPr>
          </a:p>
          <a:p>
            <a:pPr algn="just"/>
            <a:r>
              <a:rPr lang="vi-VN" dirty="0">
                <a:solidFill>
                  <a:schemeClr val="tx1"/>
                </a:solidFill>
              </a:rPr>
              <a:t>Những điểm đã đạt được:</a:t>
            </a:r>
          </a:p>
          <a:p>
            <a:pPr marL="285750" indent="-285750">
              <a:buFontTx/>
              <a:buChar char="-"/>
            </a:pPr>
            <a:r>
              <a:rPr lang="vi-VN" dirty="0">
                <a:solidFill>
                  <a:schemeClr val="tx1"/>
                </a:solidFill>
              </a:rPr>
              <a:t>Hoàn thành trang web với đầy đủ chức năng cơ bản.</a:t>
            </a:r>
          </a:p>
          <a:p>
            <a:pPr marL="285750" indent="-285750">
              <a:buFontTx/>
              <a:buChar char="-"/>
            </a:pPr>
            <a:r>
              <a:rPr lang="vi-VN" dirty="0">
                <a:solidFill>
                  <a:schemeClr val="tx1"/>
                </a:solidFill>
              </a:rPr>
              <a:t>Giao diện phù hợp, dễ dàng sử dụng.</a:t>
            </a:r>
          </a:p>
          <a:p>
            <a:pPr marL="285750" indent="-285750" algn="just">
              <a:buFontTx/>
              <a:buChar char="-"/>
            </a:pPr>
            <a:r>
              <a:rPr lang="vi-VN" dirty="0">
                <a:solidFill>
                  <a:schemeClr val="tx1"/>
                </a:solidFill>
              </a:rPr>
              <a:t>Nắm rõ kiến thức về PHP, Laravel, mô hình MVC.</a:t>
            </a:r>
          </a:p>
          <a:p>
            <a:pPr algn="ctr"/>
            <a:endParaRPr lang="vi-VN" dirty="0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F1A5770-464C-4FCF-926A-6AEC352C2982}"/>
              </a:ext>
            </a:extLst>
          </p:cNvPr>
          <p:cNvSpPr/>
          <p:nvPr/>
        </p:nvSpPr>
        <p:spPr>
          <a:xfrm>
            <a:off x="3403334" y="1712878"/>
            <a:ext cx="2508183" cy="4190999"/>
          </a:xfrm>
          <a:prstGeom prst="roundRect">
            <a:avLst/>
          </a:prstGeom>
          <a:solidFill>
            <a:schemeClr val="bg1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vi-VN" dirty="0">
                <a:solidFill>
                  <a:schemeClr val="tx1"/>
                </a:solidFill>
              </a:rPr>
              <a:t>Những điểm chưa đạt được:</a:t>
            </a:r>
          </a:p>
          <a:p>
            <a:pPr marL="285750" indent="-285750">
              <a:buFontTx/>
              <a:buChar char="-"/>
            </a:pPr>
            <a:r>
              <a:rPr lang="vi-VN" dirty="0">
                <a:solidFill>
                  <a:schemeClr val="tx1"/>
                </a:solidFill>
              </a:rPr>
              <a:t>Chưa áp dụng nhiều công nghệ vào việc nhập dữ liệu tự động.</a:t>
            </a:r>
          </a:p>
          <a:p>
            <a:pPr marL="285750" indent="-285750">
              <a:buFontTx/>
              <a:buChar char="-"/>
            </a:pPr>
            <a:r>
              <a:rPr lang="vi-VN" dirty="0">
                <a:solidFill>
                  <a:schemeClr val="tx1"/>
                </a:solidFill>
              </a:rPr>
              <a:t>Chức năng tham gia thi còn nhiều hạn chế.</a:t>
            </a:r>
          </a:p>
          <a:p>
            <a:pPr marL="285750" indent="-285750">
              <a:buFontTx/>
              <a:buChar char="-"/>
            </a:pPr>
            <a:r>
              <a:rPr lang="vi-VN" dirty="0">
                <a:solidFill>
                  <a:schemeClr val="tx1"/>
                </a:solidFill>
              </a:rPr>
              <a:t>Phần tính điểm thi còn nhiều thiếu sót.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F01E0C5-0106-48C7-A0B7-D0118D3361B2}"/>
              </a:ext>
            </a:extLst>
          </p:cNvPr>
          <p:cNvSpPr/>
          <p:nvPr/>
        </p:nvSpPr>
        <p:spPr>
          <a:xfrm>
            <a:off x="6385193" y="1712877"/>
            <a:ext cx="2483996" cy="419099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vi-VN" dirty="0"/>
              <a:t>Hướng phát triển trong tương lai:</a:t>
            </a:r>
          </a:p>
          <a:p>
            <a:pPr marL="285750" indent="-285750">
              <a:buFontTx/>
              <a:buChar char="-"/>
            </a:pPr>
            <a:r>
              <a:rPr lang="vi-VN" dirty="0"/>
              <a:t>Xây dựng được chức năng tư vấn ôn thi cho học sinh.</a:t>
            </a:r>
          </a:p>
          <a:p>
            <a:pPr marL="285750" indent="-285750">
              <a:buFontTx/>
              <a:buChar char="-"/>
            </a:pPr>
            <a:r>
              <a:rPr lang="vi-VN" dirty="0"/>
              <a:t>Thêm chức năng tìm kiếm đề thi và tài liệu cho học sinh.</a:t>
            </a:r>
          </a:p>
          <a:p>
            <a:pPr marL="285750" indent="-285750">
              <a:buFontTx/>
              <a:buChar char="-"/>
            </a:pPr>
            <a:r>
              <a:rPr lang="vi-VN" dirty="0"/>
              <a:t>Thêm chức năng đánh giá mức độ hài lòng của học sinh.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8435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514600"/>
            <a:ext cx="9135414" cy="21336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5400" b="1" dirty="0" err="1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Cảm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5400" b="1" dirty="0" err="1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ơn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5400" b="1" dirty="0" err="1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quý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5400" b="1" dirty="0" err="1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thầy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, </a:t>
            </a:r>
            <a:r>
              <a:rPr lang="en-US" sz="5400" b="1" dirty="0" err="1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cô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5400" b="1" dirty="0" err="1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và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5400" b="1" dirty="0" err="1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các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5400" b="1" dirty="0" err="1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bạn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5400" b="1" dirty="0" err="1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đã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5400" b="1" dirty="0" err="1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lắng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5400" b="1" dirty="0" err="1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nghe</a:t>
            </a:r>
            <a:r>
              <a:rPr lang="en-US" sz="54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4000" b="1" dirty="0">
                <a:solidFill>
                  <a:schemeClr val="accent1">
                    <a:lumMod val="7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!!!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15</a:t>
            </a:fld>
            <a:endParaRPr kumimoji="0"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5851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6276" y="-61334"/>
            <a:ext cx="9144000" cy="8382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NỘI DUNG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414752" y="2286000"/>
            <a:ext cx="6195846" cy="76483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Mục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đích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của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đề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tài</a:t>
            </a:r>
            <a:endParaRPr lang="en-US" sz="28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4" name="Hexagon 13"/>
          <p:cNvSpPr/>
          <p:nvPr/>
        </p:nvSpPr>
        <p:spPr>
          <a:xfrm>
            <a:off x="995965" y="2286000"/>
            <a:ext cx="1383369" cy="764832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II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2438400" y="1143000"/>
            <a:ext cx="6172198" cy="762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Lý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do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chọn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đề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tài</a:t>
            </a:r>
            <a:endParaRPr lang="en-US" sz="28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0" name="Hexagon 19"/>
          <p:cNvSpPr/>
          <p:nvPr/>
        </p:nvSpPr>
        <p:spPr>
          <a:xfrm>
            <a:off x="1066801" y="1143000"/>
            <a:ext cx="1336181" cy="762000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2379334" y="3428796"/>
            <a:ext cx="6231265" cy="76220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Công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nghệ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sử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dụng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–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Laravel</a:t>
            </a:r>
            <a:endParaRPr lang="en-US" sz="28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2" name="Hexagon 21"/>
          <p:cNvSpPr/>
          <p:nvPr/>
        </p:nvSpPr>
        <p:spPr>
          <a:xfrm>
            <a:off x="995966" y="3428796"/>
            <a:ext cx="1347952" cy="762204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III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2366196" y="4581544"/>
            <a:ext cx="6244403" cy="74776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Tổng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quan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về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chương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trình</a:t>
            </a:r>
            <a:endParaRPr lang="en-US" sz="28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4" name="Hexagon 23"/>
          <p:cNvSpPr/>
          <p:nvPr/>
        </p:nvSpPr>
        <p:spPr>
          <a:xfrm>
            <a:off x="995966" y="4581544"/>
            <a:ext cx="1334814" cy="748168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IV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2330777" y="5774536"/>
            <a:ext cx="6279821" cy="77866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Tổng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kết</a:t>
            </a:r>
            <a:endParaRPr lang="en-US" sz="28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6" name="Hexagon 25"/>
          <p:cNvSpPr/>
          <p:nvPr/>
        </p:nvSpPr>
        <p:spPr>
          <a:xfrm>
            <a:off x="995965" y="5782419"/>
            <a:ext cx="1299395" cy="761796"/>
          </a:xfrm>
          <a:prstGeom prst="hexagon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V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1"/>
          <p:cNvSpPr>
            <a:spLocks noGrp="1"/>
          </p:cNvSpPr>
          <p:nvPr>
            <p:ph type="title"/>
          </p:nvPr>
        </p:nvSpPr>
        <p:spPr>
          <a:xfrm>
            <a:off x="0" y="-84954"/>
            <a:ext cx="9144000" cy="928496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I. LÝ DO CHỌN ĐỀ TÀI</a:t>
            </a:r>
            <a:endParaRPr lang="en-US" sz="2400" dirty="0">
              <a:solidFill>
                <a:srgbClr val="FFFFFF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40EB61A7-81D9-4E3F-BF74-F6B284A075D1}"/>
              </a:ext>
            </a:extLst>
          </p:cNvPr>
          <p:cNvSpPr txBox="1"/>
          <p:nvPr/>
        </p:nvSpPr>
        <p:spPr>
          <a:xfrm>
            <a:off x="1066800" y="936676"/>
            <a:ext cx="8001000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1.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Lý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do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chọn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đề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tài</a:t>
            </a:r>
            <a:endParaRPr lang="en-US" sz="28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03ED965-D4C6-4A04-AB89-C4AEFC20FF25}"/>
              </a:ext>
            </a:extLst>
          </p:cNvPr>
          <p:cNvSpPr/>
          <p:nvPr/>
        </p:nvSpPr>
        <p:spPr>
          <a:xfrm>
            <a:off x="440120" y="1459896"/>
            <a:ext cx="8263759" cy="50292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vi-VN" sz="2000" dirty="0">
              <a:solidFill>
                <a:srgbClr val="002060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vi-VN" sz="2000" dirty="0">
                <a:solidFill>
                  <a:srgbClr val="00206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Thi trắc nghiệm có nhiều ưu điểm: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rgbClr val="00206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Nhanh chóng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rgbClr val="00206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Bao quát được các kiến thức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rgbClr val="00206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Giảm thiểu chi phí tổ chức thi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000" dirty="0">
                <a:solidFill>
                  <a:srgbClr val="00206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Tránh được tình trạng học sinh học tủ, học vẹt.</a:t>
            </a:r>
          </a:p>
          <a:p>
            <a:pPr lvl="1">
              <a:lnSpc>
                <a:spcPct val="150000"/>
              </a:lnSpc>
            </a:pPr>
            <a:endParaRPr lang="vi-VN" sz="2000" dirty="0">
              <a:solidFill>
                <a:srgbClr val="002060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000" dirty="0">
                <a:solidFill>
                  <a:srgbClr val="002060"/>
                </a:solidFill>
                <a:ea typeface="Tahoma" panose="020B0604030504040204" pitchFamily="34" charset="0"/>
                <a:cs typeface="Tahoma" panose="020B0604030504040204" pitchFamily="34" charset="0"/>
              </a:rPr>
              <a:t>Thi trắc nghiệm ngày nay được áp dụng rộng rãi nên rất cần trang web để giúp các em học sinh ôn tập lại kiến thức đã học.</a:t>
            </a:r>
            <a:endParaRPr lang="vi-VN" sz="2000" b="1" dirty="0">
              <a:solidFill>
                <a:schemeClr val="tx2">
                  <a:lumMod val="75000"/>
                </a:schemeClr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50000"/>
              </a:lnSpc>
            </a:pPr>
            <a:endParaRPr lang="vi-VN" sz="2000" dirty="0">
              <a:solidFill>
                <a:srgbClr val="002060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>
              <a:lnSpc>
                <a:spcPct val="150000"/>
              </a:lnSpc>
            </a:pPr>
            <a:endParaRPr lang="vi-VN" sz="2000" dirty="0">
              <a:solidFill>
                <a:srgbClr val="002060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4161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ỗ dành sẵn cho Nội dung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0409611"/>
              </p:ext>
            </p:extLst>
          </p:nvPr>
        </p:nvGraphicFramePr>
        <p:xfrm>
          <a:off x="1600200" y="1295400"/>
          <a:ext cx="7696200" cy="4983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le 1"/>
          <p:cNvSpPr txBox="1">
            <a:spLocks/>
          </p:cNvSpPr>
          <p:nvPr/>
        </p:nvSpPr>
        <p:spPr>
          <a:xfrm>
            <a:off x="457200" y="0"/>
            <a:ext cx="86868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II. MỤC ĐÍCH ĐỀ TÀI</a:t>
            </a:r>
            <a:endParaRPr lang="en-US" sz="2800" dirty="0">
              <a:solidFill>
                <a:srgbClr val="FFFFFF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4</a:t>
            </a:fld>
            <a:endParaRPr kumimoji="0" lang="en-US" dirty="0"/>
          </a:p>
        </p:txBody>
      </p:sp>
      <p:sp>
        <p:nvSpPr>
          <p:cNvPr id="6" name="Hình chữ nhật 3"/>
          <p:cNvSpPr/>
          <p:nvPr/>
        </p:nvSpPr>
        <p:spPr>
          <a:xfrm>
            <a:off x="-25400" y="1944468"/>
            <a:ext cx="1661509" cy="39703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Website </a:t>
            </a:r>
            <a:r>
              <a:rPr lang="en-US" sz="2800" b="1" dirty="0" err="1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ôn</a:t>
            </a:r>
            <a:r>
              <a:rPr lang="en-US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 </a:t>
            </a:r>
            <a:r>
              <a:rPr lang="en-US" sz="2800" b="1" dirty="0" err="1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thi</a:t>
            </a:r>
            <a:r>
              <a:rPr lang="en-US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 </a:t>
            </a:r>
            <a:r>
              <a:rPr lang="en-US" sz="2800" b="1" dirty="0" err="1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trắc</a:t>
            </a:r>
            <a:r>
              <a:rPr lang="en-US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 </a:t>
            </a:r>
            <a:r>
              <a:rPr lang="en-US" sz="2800" b="1" dirty="0" err="1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nghiệm</a:t>
            </a:r>
            <a:r>
              <a:rPr lang="en-US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 online </a:t>
            </a:r>
            <a:r>
              <a:rPr lang="en-US" sz="2800" b="1" dirty="0" err="1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cho</a:t>
            </a:r>
            <a:r>
              <a:rPr lang="en-US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 tr</a:t>
            </a:r>
            <a:r>
              <a:rPr lang="vi-VN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ường THPT Tân Lập</a:t>
            </a:r>
            <a:endParaRPr lang="vi-VN" sz="2800" b="1" cap="none" spc="0" dirty="0">
              <a:ln w="0"/>
              <a:solidFill>
                <a:srgbClr val="002060"/>
              </a:solidFill>
              <a:effectLst>
                <a:reflection blurRad="6350" stA="53000" endA="300" endPos="35500" dir="5400000" sy="-90000" algn="bl" rotWithShape="0"/>
              </a:effectLst>
              <a:latin typeface="Tahoma"/>
              <a:ea typeface="Tahoma"/>
              <a:cs typeface="Tahom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250272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855FB5C-549B-4549-B5B6-83A46C791A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0855FB5C-549B-4549-B5B6-83A46C791A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02FB43B-6E09-4FAB-84A7-51830A07C8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102FB43B-6E09-4FAB-84A7-51830A07C8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434D43A-AE90-41F4-93BD-427DEBA414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dgm id="{E434D43A-AE90-41F4-93BD-427DEBA414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E773D53-16EA-45C8-9EAD-4768F2457D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5E773D53-16EA-45C8-9EAD-4768F2457D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0197763-D179-49FC-953C-0E7BAB13C2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graphicEl>
                                              <a:dgm id="{B0197763-D179-49FC-953C-0E7BAB13C2E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7995262-7547-4B24-B2C1-FF78313859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dgm id="{77995262-7547-4B24-B2C1-FF78313859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CA2D3D9-6D75-4EA5-84B2-C879631D3A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">
                                            <p:graphicEl>
                                              <a:dgm id="{8CA2D3D9-6D75-4EA5-84B2-C879631D3A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ỗ dành sẵn cho Nội dung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1546349"/>
              </p:ext>
            </p:extLst>
          </p:nvPr>
        </p:nvGraphicFramePr>
        <p:xfrm>
          <a:off x="1600200" y="1295400"/>
          <a:ext cx="7696200" cy="4983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itle 1"/>
          <p:cNvSpPr txBox="1">
            <a:spLocks/>
          </p:cNvSpPr>
          <p:nvPr/>
        </p:nvSpPr>
        <p:spPr>
          <a:xfrm>
            <a:off x="457200" y="0"/>
            <a:ext cx="8686800" cy="838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FF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II. KẾT QUẢ DỰ KIẾN</a:t>
            </a:r>
            <a:endParaRPr lang="en-US" sz="2800" dirty="0">
              <a:solidFill>
                <a:srgbClr val="FFFFFF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5</a:t>
            </a:fld>
            <a:endParaRPr kumimoji="0" lang="en-US" dirty="0"/>
          </a:p>
        </p:txBody>
      </p:sp>
      <p:sp>
        <p:nvSpPr>
          <p:cNvPr id="6" name="Hình chữ nhật 3"/>
          <p:cNvSpPr/>
          <p:nvPr/>
        </p:nvSpPr>
        <p:spPr>
          <a:xfrm>
            <a:off x="-25400" y="1944468"/>
            <a:ext cx="1661509" cy="39703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Website </a:t>
            </a:r>
            <a:r>
              <a:rPr lang="en-US" sz="2800" b="1" dirty="0" err="1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ôn</a:t>
            </a:r>
            <a:r>
              <a:rPr lang="en-US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 </a:t>
            </a:r>
            <a:r>
              <a:rPr lang="en-US" sz="2800" b="1" dirty="0" err="1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thi</a:t>
            </a:r>
            <a:r>
              <a:rPr lang="en-US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 </a:t>
            </a:r>
            <a:r>
              <a:rPr lang="en-US" sz="2800" b="1" dirty="0" err="1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trắc</a:t>
            </a:r>
            <a:r>
              <a:rPr lang="en-US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 </a:t>
            </a:r>
            <a:r>
              <a:rPr lang="en-US" sz="2800" b="1" dirty="0" err="1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nghiệm</a:t>
            </a:r>
            <a:r>
              <a:rPr lang="en-US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 online </a:t>
            </a:r>
            <a:r>
              <a:rPr lang="en-US" sz="2800" b="1" dirty="0" err="1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cho</a:t>
            </a:r>
            <a:r>
              <a:rPr lang="en-US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 tr</a:t>
            </a:r>
            <a:r>
              <a:rPr lang="vi-VN" sz="2800" b="1" dirty="0">
                <a:ln w="0"/>
                <a:solidFill>
                  <a:srgbClr val="002060"/>
                </a:solidFill>
                <a:effectLst>
                  <a:reflection blurRad="6350" stA="53000" endA="300" endPos="35500" dir="5400000" sy="-90000" algn="bl" rotWithShape="0"/>
                </a:effectLst>
                <a:latin typeface="Tahoma"/>
                <a:ea typeface="Tahoma"/>
                <a:cs typeface="Tahoma"/>
              </a:rPr>
              <a:t>ường THPT Tân Lập</a:t>
            </a:r>
            <a:endParaRPr lang="vi-VN" sz="2800" b="1" cap="none" spc="0" dirty="0">
              <a:ln w="0"/>
              <a:solidFill>
                <a:srgbClr val="002060"/>
              </a:solidFill>
              <a:effectLst>
                <a:reflection blurRad="6350" stA="53000" endA="300" endPos="35500" dir="5400000" sy="-90000" algn="bl" rotWithShape="0"/>
              </a:effectLst>
              <a:latin typeface="Tahoma"/>
              <a:ea typeface="Tahoma"/>
              <a:cs typeface="Tahom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19155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855FB5C-549B-4549-B5B6-83A46C791A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0855FB5C-549B-4549-B5B6-83A46C791A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02FB43B-6E09-4FAB-84A7-51830A07C8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102FB43B-6E09-4FAB-84A7-51830A07C87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434D43A-AE90-41F4-93BD-427DEBA414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dgm id="{E434D43A-AE90-41F4-93BD-427DEBA414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E773D53-16EA-45C8-9EAD-4768F2457D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5E773D53-16EA-45C8-9EAD-4768F2457D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0197763-D179-49FC-953C-0E7BAB13C2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graphicEl>
                                              <a:dgm id="{B0197763-D179-49FC-953C-0E7BAB13C2E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7995262-7547-4B24-B2C1-FF78313859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dgm id="{77995262-7547-4B24-B2C1-FF78313859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CA2D3D9-6D75-4EA5-84B2-C879631D3A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">
                                            <p:graphicEl>
                                              <a:dgm id="{8CA2D3D9-6D75-4EA5-84B2-C879631D3A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786" y="0"/>
            <a:ext cx="6935014" cy="838200"/>
          </a:xfrm>
        </p:spPr>
        <p:txBody>
          <a:bodyPr>
            <a:normAutofit fontScale="90000"/>
          </a:bodyPr>
          <a:lstStyle/>
          <a:p>
            <a:pPr lvl="0">
              <a:defRPr/>
            </a:pPr>
            <a:r>
              <a:rPr lang="en-US" sz="31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III. CÔNG NGHỆ SỬ DỤNG – LARAVEL</a:t>
            </a:r>
            <a:endParaRPr lang="en-US" sz="3100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6</a:t>
            </a:fld>
            <a:endParaRPr kumimoji="0" lang="en-US" dirty="0"/>
          </a:p>
        </p:txBody>
      </p:sp>
      <p:sp>
        <p:nvSpPr>
          <p:cNvPr id="13" name="TextBox 3"/>
          <p:cNvSpPr txBox="1"/>
          <p:nvPr/>
        </p:nvSpPr>
        <p:spPr>
          <a:xfrm>
            <a:off x="1142186" y="868583"/>
            <a:ext cx="44871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1.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Tổng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quan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về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Laravel</a:t>
            </a:r>
            <a:endParaRPr lang="vi-VN" sz="28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33400" y="1524000"/>
            <a:ext cx="8263759" cy="46482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vi-VN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Là một </a:t>
            </a:r>
            <a:r>
              <a:rPr lang="vi-VN" sz="2400" b="1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PHP Framework </a:t>
            </a:r>
            <a:r>
              <a:rPr lang="vi-VN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mã nguồn mở và miễn phí.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vi-VN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 Taylor Otwell phát triển.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vi-VN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Xây dựng theo mô hình MVC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vi-VN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Phiên bản mới nhất là 7.9 tính đến ngày 28/4/2020.</a:t>
            </a:r>
            <a:endParaRPr lang="en-US" sz="240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1202129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786" y="0"/>
            <a:ext cx="6935014" cy="838200"/>
          </a:xfrm>
        </p:spPr>
        <p:txBody>
          <a:bodyPr>
            <a:normAutofit fontScale="90000"/>
          </a:bodyPr>
          <a:lstStyle/>
          <a:p>
            <a:pPr lvl="0">
              <a:defRPr/>
            </a:pPr>
            <a:r>
              <a:rPr lang="en-US" sz="31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III. CÔNG NGHỆ SỬ DỤNG – LARAVEL</a:t>
            </a:r>
            <a:endParaRPr lang="en-US" sz="3100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AED99-7FB4-404E-8A97-64753DCE42EC}" type="slidenum">
              <a:rPr kumimoji="0" lang="en-US" smtClean="0"/>
              <a:pPr/>
              <a:t>7</a:t>
            </a:fld>
            <a:endParaRPr kumimoji="0" lang="en-US" dirty="0"/>
          </a:p>
        </p:txBody>
      </p:sp>
      <p:sp>
        <p:nvSpPr>
          <p:cNvPr id="13" name="TextBox 3"/>
          <p:cNvSpPr txBox="1"/>
          <p:nvPr/>
        </p:nvSpPr>
        <p:spPr>
          <a:xfrm>
            <a:off x="1142186" y="868583"/>
            <a:ext cx="36343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2.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Các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điểm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nổi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bật</a:t>
            </a:r>
            <a:endParaRPr lang="vi-VN" sz="28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4400" y="1676400"/>
            <a:ext cx="7467600" cy="402272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vi-VN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Dễ học, dễ sử dụng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vi-VN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Mã nguồn mở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vi-VN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Xây dựng theo mô hình MVC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vi-VN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 tích hợp sẵn nhiều chức năng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vi-VN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Tính bảo mật cao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vi-VN" sz="240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Cộng đồng người dùng lớn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337703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914400" y="-26950"/>
            <a:ext cx="8686800" cy="701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31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IV. TỔNG QUAN VỀ CHƯƠNG TRÌNH</a:t>
            </a:r>
            <a:endParaRPr lang="en-US" sz="3100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4" name="Slide Number Placeholder 33"/>
          <p:cNvSpPr>
            <a:spLocks noGrp="1"/>
          </p:cNvSpPr>
          <p:nvPr>
            <p:ph type="sldNum" sz="quarter" idx="12"/>
          </p:nvPr>
        </p:nvSpPr>
        <p:spPr>
          <a:xfrm>
            <a:off x="5918400" y="6315697"/>
            <a:ext cx="2133600" cy="365125"/>
          </a:xfrm>
        </p:spPr>
        <p:txBody>
          <a:bodyPr/>
          <a:lstStyle/>
          <a:p>
            <a:fld id="{042AED99-7FB4-404E-8A97-64753DCE42EC}" type="slidenum">
              <a:rPr kumimoji="0" lang="en-US" smtClean="0"/>
              <a:pPr/>
              <a:t>8</a:t>
            </a:fld>
            <a:endParaRPr kumimoji="0" lang="en-US" dirty="0"/>
          </a:p>
        </p:txBody>
      </p:sp>
      <p:sp>
        <p:nvSpPr>
          <p:cNvPr id="25" name="TextBox 4"/>
          <p:cNvSpPr txBox="1"/>
          <p:nvPr/>
        </p:nvSpPr>
        <p:spPr>
          <a:xfrm>
            <a:off x="914400" y="924921"/>
            <a:ext cx="8229600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1. </a:t>
            </a:r>
            <a:r>
              <a:rPr lang="en-US" sz="28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Nhóm</a:t>
            </a:r>
            <a:r>
              <a:rPr lang="en-US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ng</a:t>
            </a:r>
            <a:r>
              <a:rPr lang="vi-VN" sz="28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ười sử dụng và chức năng</a:t>
            </a:r>
            <a:endParaRPr lang="en-US" sz="28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33" name="Google Shape;168;p21">
            <a:extLst>
              <a:ext uri="{FF2B5EF4-FFF2-40B4-BE49-F238E27FC236}">
                <a16:creationId xmlns:a16="http://schemas.microsoft.com/office/drawing/2014/main" id="{4E6D19BA-80EA-4566-B5F7-D2DA0596CAC7}"/>
              </a:ext>
            </a:extLst>
          </p:cNvPr>
          <p:cNvSpPr txBox="1">
            <a:spLocks/>
          </p:cNvSpPr>
          <p:nvPr/>
        </p:nvSpPr>
        <p:spPr>
          <a:xfrm>
            <a:off x="468133" y="2136464"/>
            <a:ext cx="2351267" cy="36491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spcFirstLastPara="1" vert="horz" wrap="square" lIns="91425" tIns="91425" rIns="91425" bIns="91425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b="1" dirty="0"/>
              <a:t>    </a:t>
            </a:r>
            <a:r>
              <a:rPr lang="vi-VN" b="1" dirty="0">
                <a:solidFill>
                  <a:schemeClr val="tx1"/>
                </a:solidFill>
              </a:rPr>
              <a:t>Admin</a:t>
            </a: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endParaRPr lang="vi-VN" b="1" dirty="0">
              <a:solidFill>
                <a:schemeClr val="tx1"/>
              </a:solidFill>
            </a:endParaRP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/>
              <a:t>  </a:t>
            </a:r>
            <a:r>
              <a:rPr lang="vi-VN" sz="1600" dirty="0">
                <a:solidFill>
                  <a:schemeClr val="tx1"/>
                </a:solidFill>
              </a:rPr>
              <a:t>Quản lý Users</a:t>
            </a: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endParaRPr lang="vi-VN" sz="1600" dirty="0">
              <a:solidFill>
                <a:schemeClr val="tx1"/>
              </a:solidFill>
            </a:endParaRP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>
                <a:solidFill>
                  <a:schemeClr val="tx1"/>
                </a:solidFill>
              </a:rPr>
              <a:t>      Quản lý giáo viên</a:t>
            </a: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endParaRPr lang="vi-VN" sz="1600" dirty="0">
              <a:solidFill>
                <a:schemeClr val="tx1"/>
              </a:solidFill>
            </a:endParaRP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>
                <a:solidFill>
                  <a:schemeClr val="tx1"/>
                </a:solidFill>
              </a:rPr>
              <a:t>     Quản lý học sinh</a:t>
            </a:r>
          </a:p>
        </p:txBody>
      </p:sp>
      <p:sp>
        <p:nvSpPr>
          <p:cNvPr id="42" name="Google Shape;168;p21">
            <a:extLst>
              <a:ext uri="{FF2B5EF4-FFF2-40B4-BE49-F238E27FC236}">
                <a16:creationId xmlns:a16="http://schemas.microsoft.com/office/drawing/2014/main" id="{C7533B0B-621B-4F5A-80A1-A9BB0B06BDB6}"/>
              </a:ext>
            </a:extLst>
          </p:cNvPr>
          <p:cNvSpPr txBox="1">
            <a:spLocks/>
          </p:cNvSpPr>
          <p:nvPr/>
        </p:nvSpPr>
        <p:spPr>
          <a:xfrm>
            <a:off x="3436933" y="2136464"/>
            <a:ext cx="2351267" cy="36491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spcFirstLastPara="1" vert="horz" wrap="square" lIns="91425" tIns="91425" rIns="91425" bIns="91425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b="1" dirty="0">
                <a:solidFill>
                  <a:schemeClr val="tx1"/>
                </a:solidFill>
              </a:rPr>
              <a:t>Giáo viên</a:t>
            </a: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>
                <a:solidFill>
                  <a:schemeClr val="tx1"/>
                </a:solidFill>
              </a:rPr>
              <a:t>Quản lý đề thi</a:t>
            </a:r>
          </a:p>
          <a:p>
            <a:pPr marL="0" indent="0">
              <a:spcBef>
                <a:spcPts val="600"/>
              </a:spcBef>
              <a:buFont typeface="Arial" pitchFamily="34" charset="0"/>
              <a:buNone/>
            </a:pPr>
            <a:endParaRPr lang="vi-VN" sz="1600" dirty="0">
              <a:solidFill>
                <a:schemeClr val="tx1"/>
              </a:solidFill>
            </a:endParaRP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>
                <a:solidFill>
                  <a:schemeClr val="tx1"/>
                </a:solidFill>
              </a:rPr>
              <a:t>Quản lý môn thi</a:t>
            </a:r>
          </a:p>
          <a:p>
            <a:pPr marL="0" indent="0">
              <a:spcBef>
                <a:spcPts val="600"/>
              </a:spcBef>
              <a:buFont typeface="Arial" pitchFamily="34" charset="0"/>
              <a:buNone/>
            </a:pPr>
            <a:endParaRPr lang="vi-VN" sz="1600" dirty="0">
              <a:solidFill>
                <a:schemeClr val="tx1"/>
              </a:solidFill>
            </a:endParaRP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>
                <a:solidFill>
                  <a:schemeClr val="tx1"/>
                </a:solidFill>
              </a:rPr>
              <a:t>Quản lý ngân hàng câu hỏi</a:t>
            </a: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>
                <a:solidFill>
                  <a:schemeClr val="tx1"/>
                </a:solidFill>
              </a:rPr>
              <a:t>Quản lý kỳ thi </a:t>
            </a:r>
          </a:p>
          <a:p>
            <a:pPr marL="0" indent="0">
              <a:spcBef>
                <a:spcPts val="600"/>
              </a:spcBef>
              <a:buFont typeface="Arial" pitchFamily="34" charset="0"/>
              <a:buNone/>
            </a:pPr>
            <a:endParaRPr lang="vi-VN" sz="1600" dirty="0">
              <a:solidFill>
                <a:schemeClr val="tx1"/>
              </a:solidFill>
            </a:endParaRP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>
                <a:solidFill>
                  <a:schemeClr val="tx1"/>
                </a:solidFill>
              </a:rPr>
              <a:t>Quản lý kết quả</a:t>
            </a:r>
          </a:p>
        </p:txBody>
      </p:sp>
      <p:sp>
        <p:nvSpPr>
          <p:cNvPr id="43" name="Google Shape;168;p21">
            <a:extLst>
              <a:ext uri="{FF2B5EF4-FFF2-40B4-BE49-F238E27FC236}">
                <a16:creationId xmlns:a16="http://schemas.microsoft.com/office/drawing/2014/main" id="{B8824A21-3460-455B-8BFE-96303766B673}"/>
              </a:ext>
            </a:extLst>
          </p:cNvPr>
          <p:cNvSpPr txBox="1">
            <a:spLocks/>
          </p:cNvSpPr>
          <p:nvPr/>
        </p:nvSpPr>
        <p:spPr>
          <a:xfrm>
            <a:off x="6411733" y="2136464"/>
            <a:ext cx="2351267" cy="36491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spcFirstLastPara="1" vert="horz" wrap="square" lIns="91425" tIns="91425" rIns="91425" bIns="91425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b="1" dirty="0">
                <a:solidFill>
                  <a:schemeClr val="tx1"/>
                </a:solidFill>
              </a:rPr>
              <a:t>Học sinh</a:t>
            </a: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>
                <a:solidFill>
                  <a:schemeClr val="tx1"/>
                </a:solidFill>
              </a:rPr>
              <a:t>Tham gia thi</a:t>
            </a: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endParaRPr lang="vi-VN" sz="1600" dirty="0">
              <a:solidFill>
                <a:schemeClr val="tx1"/>
              </a:solidFill>
            </a:endParaRP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>
                <a:solidFill>
                  <a:schemeClr val="tx1"/>
                </a:solidFill>
              </a:rPr>
              <a:t>Viết bình luận đề thi</a:t>
            </a: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endParaRPr lang="vi-VN" sz="1600" dirty="0">
              <a:solidFill>
                <a:schemeClr val="tx1"/>
              </a:solidFill>
            </a:endParaRP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>
                <a:solidFill>
                  <a:schemeClr val="tx1"/>
                </a:solidFill>
              </a:rPr>
              <a:t>Xem tin tức</a:t>
            </a: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endParaRPr lang="vi-VN" sz="1600" dirty="0">
              <a:solidFill>
                <a:schemeClr val="tx1"/>
              </a:solidFill>
            </a:endParaRPr>
          </a:p>
          <a:p>
            <a:pPr marL="0" indent="0" algn="ctr">
              <a:spcBef>
                <a:spcPts val="600"/>
              </a:spcBef>
              <a:buFont typeface="Arial" pitchFamily="34" charset="0"/>
              <a:buNone/>
            </a:pPr>
            <a:r>
              <a:rPr lang="vi-VN" sz="1600" dirty="0">
                <a:solidFill>
                  <a:schemeClr val="tx1"/>
                </a:solidFill>
              </a:rPr>
              <a:t>Xem tài liệu</a:t>
            </a:r>
          </a:p>
        </p:txBody>
      </p:sp>
    </p:spTree>
    <p:extLst>
      <p:ext uri="{BB962C8B-B14F-4D97-AF65-F5344CB8AC3E}">
        <p14:creationId xmlns:p14="http://schemas.microsoft.com/office/powerpoint/2010/main" val="4166381787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914400" y="0"/>
            <a:ext cx="86868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31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IV. TỔNG QUAN VỀ CHƯƠNG TRÌNH</a:t>
            </a:r>
            <a:endParaRPr lang="en-US" sz="3100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57300" y="720730"/>
            <a:ext cx="8001000" cy="4924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2.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Phân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tích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thiết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kế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hệ</a:t>
            </a:r>
            <a:r>
              <a:rPr lang="en-US" sz="2600" b="1" dirty="0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</a:t>
            </a:r>
            <a:r>
              <a:rPr lang="en-US" sz="2600" b="1" dirty="0" err="1">
                <a:solidFill>
                  <a:srgbClr val="00206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thống</a:t>
            </a:r>
            <a:endParaRPr lang="en-US" sz="2600" b="1" dirty="0">
              <a:solidFill>
                <a:srgbClr val="00206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62400" y="6488668"/>
            <a:ext cx="1745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use case</a:t>
            </a:r>
            <a:endParaRPr lang="vi-V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D29D09-2809-4956-8C44-C63931C884C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407440"/>
            <a:ext cx="6564147" cy="4876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0588507"/>
      </p:ext>
    </p:extLst>
  </p:cSld>
  <p:clrMapOvr>
    <a:masterClrMapping/>
  </p:clrMapOvr>
  <p:transition spd="slow">
    <p:randomBar dir="vert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ESENTER_VERSION" val="7"/>
  <p:tag name="ARTICULATE_PROJECT_OPEN" val="0"/>
  <p:tag name="ARTICULATE_SLIDE_COUNT" val="1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4185</TotalTime>
  <Words>662</Words>
  <Application>Microsoft Office PowerPoint</Application>
  <PresentationFormat>On-screen Show (4:3)</PresentationFormat>
  <Paragraphs>122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Dosis</vt:lpstr>
      <vt:lpstr>Pontano Sans</vt:lpstr>
      <vt:lpstr>Roboto</vt:lpstr>
      <vt:lpstr>Tahoma</vt:lpstr>
      <vt:lpstr>Times New Roman</vt:lpstr>
      <vt:lpstr>Wingdings</vt:lpstr>
      <vt:lpstr>Office Theme</vt:lpstr>
      <vt:lpstr>KHOA  CÔNG NGHỆ THÔNG TIN</vt:lpstr>
      <vt:lpstr>NỘI DUNG</vt:lpstr>
      <vt:lpstr>I. LÝ DO CHỌN ĐỀ TÀI</vt:lpstr>
      <vt:lpstr>PowerPoint Presentation</vt:lpstr>
      <vt:lpstr>PowerPoint Presentation</vt:lpstr>
      <vt:lpstr>III. CÔNG NGHỆ SỬ DỤNG – LARAVEL</vt:lpstr>
      <vt:lpstr>III. CÔNG NGHỆ SỬ DỤNG – LARAVEL</vt:lpstr>
      <vt:lpstr>PowerPoint Presentation</vt:lpstr>
      <vt:lpstr>PowerPoint Presentation</vt:lpstr>
      <vt:lpstr>PowerPoint Presentation</vt:lpstr>
      <vt:lpstr>IV. TỔNG QUAN VỀ CHƯƠNG TRÌNH</vt:lpstr>
      <vt:lpstr>IV. TỔNG QUAN VỀ CHƯƠNG TRÌNH</vt:lpstr>
      <vt:lpstr>V. TỔNG KẾT</vt:lpstr>
      <vt:lpstr>V. 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Huong</dc:creator>
  <cp:lastModifiedBy>Huy Phạm</cp:lastModifiedBy>
  <cp:revision>412</cp:revision>
  <dcterms:created xsi:type="dcterms:W3CDTF">2016-08-29T05:27:45Z</dcterms:created>
  <dcterms:modified xsi:type="dcterms:W3CDTF">2020-06-05T02:54:30Z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1116277A-449C-4B34-8385-2BD785070652</vt:lpwstr>
  </property>
  <property fmtid="{D5CDD505-2E9C-101B-9397-08002B2CF9AE}" pid="3" name="ArticulatePath">
    <vt:lpwstr>NMCNPM-N4</vt:lpwstr>
  </property>
  <property fmtid="{D5CDD505-2E9C-101B-9397-08002B2CF9AE}" pid="4" name="ArticulateProjectVersion">
    <vt:lpwstr>7</vt:lpwstr>
  </property>
  <property fmtid="{D5CDD505-2E9C-101B-9397-08002B2CF9AE}" pid="5" name="ArticulateUseProject">
    <vt:lpwstr>1</vt:lpwstr>
  </property>
  <property fmtid="{D5CDD505-2E9C-101B-9397-08002B2CF9AE}" pid="6" name="ArticulateProjectFull">
    <vt:lpwstr>C:\Users\Toan\Desktop\Nhom-4\NMCNPM-N4.ppta</vt:lpwstr>
  </property>
</Properties>
</file>

<file path=docProps/thumbnail.jpeg>
</file>